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63" r:id="rId6"/>
    <p:sldId id="264" r:id="rId7"/>
    <p:sldId id="261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2079625"/>
          </a:xfrm>
          <a:prstGeom prst="roundRect">
            <a:avLst/>
          </a:prstGeom>
          <a:gradFill flip="none" rotWithShape="1">
            <a:gsLst>
              <a:gs pos="0">
                <a:srgbClr val="FFF200">
                  <a:alpha val="1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6350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Конкурс социально-значимых проектов, посвященном 70-летию Победы в ВОВ</a:t>
            </a:r>
            <a:b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Электронная Книга Памяти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315200" cy="1752600"/>
          </a:xfrm>
          <a:prstGeom prst="round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r"/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Выполнили:</a:t>
            </a:r>
          </a:p>
          <a:p>
            <a:pPr algn="r"/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Зянкин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Данил, Трефилов Алексей, Щепин Даниил – ученики 8 класса МБОУ «СОШ № 4»</a:t>
            </a:r>
          </a:p>
          <a:p>
            <a:pPr algn="r"/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Руководитель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: Арасланов </a:t>
            </a: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Рамис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Рафисович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– учитель истории и обществознания МБОУ СОШ «№ 4»</a:t>
            </a:r>
            <a:endParaRPr lang="ru-RU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6" name="Рисунок 5" descr="5054695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58516" y="228600"/>
            <a:ext cx="641684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проекта: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 печатной Книги Памяти (планируется выпустить 10 экземпляров сборника – для школьной библиотеки МБОУ «СОШ № 4», библиотек г. Глазова, для спонсоров).  Книга будет представлять  биографическое описание жизни и подвигов солдат Великой Отечественной  и тружеников тыла. По возможности будут напечатаны фотографии каждого из героев Книги. Примерный объем  издания – 350-400 страниц. Обложка будет выполнена в твердом переплете.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расходы по содержанию и наполнению сайта.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реализации проекта мы планируем привлечь ЗАО «ЛВЗ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Глазовский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бизнесменов  г. Глазова – выпускников МБОУ «СОШ № 4».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1000"/>
            <a:lum/>
          </a:blip>
          <a:srcRect/>
          <a:stretch>
            <a:fillRect t="-1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и задачи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oundRect">
            <a:avLst>
              <a:gd name="adj" fmla="val 7618"/>
            </a:avLst>
          </a:prstGeom>
          <a:noFill/>
          <a:ln w="22225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bevel/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Цель проекта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увековечивание памяти о солдатах Великой Отечественной войны и тружениках тыла путем создания Электронной Книги Памяти.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содействовать развитию патриотического воспитания учащихся, формированию чувства гордости за дела своих предков;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развивать интеллектуальный и творческий потенциал учащихся через их  привлечение к созданию Книги Памяти;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привлечение  учащихся к социально-активной деятельности;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Подготовка и выпуск печатной Книги Памяти.</a:t>
            </a:r>
          </a:p>
          <a:p>
            <a:pPr lvl="1">
              <a:buNone/>
            </a:pPr>
            <a:endParaRPr lang="ru-RU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Характеристика аудитории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рассчитан на широкую аудиторию. Это учащиеся МБОУ «СОШ № 4», учителя школы, ветераны Великой Отечественной войны, и их родственники, жители г. Глазова и других населенных пунктов Удмуртской Республики. В Электронной Книге Памяти жители г. Глазова получат возможность узнать  сведения о жизни и подвигах солдат войны 1941-1945 гг.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Rect">
            <a:avLst>
              <a:gd name="adj" fmla="val 26667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Сроки реализации проекта: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49763"/>
          </a:xfrm>
          <a:prstGeom prst="roundRect">
            <a:avLst>
              <a:gd name="adj" fmla="val 11530"/>
            </a:avLst>
          </a:prstGeom>
          <a:noFill/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2014-2015 учебный год.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маю 2015 года мы планируем создать Электронную Книгу Памяти на  сайте. </a:t>
            </a:r>
          </a:p>
          <a:p>
            <a:pPr>
              <a:buNone/>
            </a:pPr>
            <a:endParaRPr lang="ru-RU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9" name="Рисунок 8" descr="fabdfa91a54f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467600" y="49530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Исполнители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Создана инициативная творческая группа в составе: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Зянкин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Данил,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- Трефилов Алексей,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- Щепин Дании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Арасланов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Рамис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Рафисович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учитель истории МБОУ «СОШ № 4»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Студитских Татьяна Александровна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заместитель директора МБОУ «СОШ № 4» по воспитательной работе,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Прокашев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Владислав Валерьевич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учитель ИВТ МБОУ «СОШ № 4».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реализации проекта: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Подготовительный (октябрь-ноябрь 2014 года):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разработка идеи, целей  и задач проекта, презентация проекта на Конкурсе социально-значимых проектов, посвященных 70-летию Победы в Великой Отечественной войне;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 сбора и обработки информации (декабрь 2014 – март 2015 года):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задача данного этапа – это сбор информации об участниках Великой Отечественной войны. Учащиеся 1-11 классов и учителя школы должны будут предоставить сведения о своих родственниках, принимавших участие в сражениях Второй  мировой войны. В социальных сетях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«Одноклассники» в сообществах «МБОУ «СОШ № 4» и «Город Глазов»  будет размещено обращение к бывшим ученикам и педагогам школы с просьбой предоставить информацию о своих близких, защищавших нашу страну в войне 1941-1945 гг.  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 реализации (апрель-май 2015 года):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будет создан сайт Электронная Книга Памяти. Сайт  будет состоять из нескольких разделов: «Книга Памяти солдат Великой Отечественной войны», «Труженики тыла», «Обратная связь», «Отзывы». Также будет подготовлена для издания печатная версия Книги Памяти.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Создание Электронной Книги Памяти МБОУ «СОШ № 4»;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 печатной Книги Памяти;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учащимися МБОУ «СОШ № 4» исследовательских проектов, посвященных изучению биографии родственников, участвовавших в Великой Отечественной войне, с которыми они смогут выступить на городских и республиканских научно-практических конференциях.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эффективности: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заинтересованность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учащихся и педагогов МБОУ «СОШ № 4», родителей учеников к участию в проекте по созданию Электронной Книги Памяти. Здесь важно донести до участников всю значимость миссии проекта по увековечиванию памяти солдат, участвовавших в войне 1941-1945 гг., необходимо показать, что тем самым они выполнят свой долг перед предками.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Наполнение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Электронной Книги биографиями участников Великой Отечественной войны. Каждый ученик и педагог МБОУ «СОШ № 4» может предоставить сведения о своих родственниках – участнике Великой Отечественно Войны.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Партнеры и социальные силы поддержки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Нашими партнерами при создании проекта станут учащиеся 1-11 классов МБОУ «СОШ № 4», бывшие ученики школы, педагоги, ветераны педагогического труда, ветераны микрорайона школы, которые помогут собрать информацию об участниках Великой Отечественной войны.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родительских собраниях, в социальных сетях будет размещена информация о привлечении всех желающих к сбору информации для составления Электронной Книги Памяти.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713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Конкурс социально-значимых проектов, посвященном 70-летию Победы в ВОВ  Электронная Книга Памяти</vt:lpstr>
      <vt:lpstr>Цели и задачи проекта </vt:lpstr>
      <vt:lpstr>Характеристика аудитории проекта  </vt:lpstr>
      <vt:lpstr>       Сроки реализации проекта:</vt:lpstr>
      <vt:lpstr>Исполнители:</vt:lpstr>
      <vt:lpstr>Этапы реализации проекта: </vt:lpstr>
      <vt:lpstr>Планируемые результаты: </vt:lpstr>
      <vt:lpstr>Критерии эффективности: </vt:lpstr>
      <vt:lpstr>Партнеры и социальные силы поддержки проекта</vt:lpstr>
      <vt:lpstr>Бюджет проекта: </vt:lpstr>
      <vt:lpstr>Источники финансирования проекта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COMPUTER 306</cp:lastModifiedBy>
  <cp:revision>30</cp:revision>
  <dcterms:created xsi:type="dcterms:W3CDTF">2014-07-29T09:23:38Z</dcterms:created>
  <dcterms:modified xsi:type="dcterms:W3CDTF">2014-12-04T05:11:01Z</dcterms:modified>
</cp:coreProperties>
</file>