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76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10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88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9645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59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68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95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20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3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3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77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13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58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98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2555E7-FD94-43DC-BC44-C45C62E0754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83E2-4BE5-47E9-A76F-DA1FC12F7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22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05071"/>
            <a:ext cx="8825658" cy="399912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МБОУ «СШ№3»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герою!»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63" y="180744"/>
            <a:ext cx="2807830" cy="254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877" y="1346276"/>
            <a:ext cx="2189053" cy="160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7458" y="198301"/>
            <a:ext cx="2218065" cy="16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8447" y="5188945"/>
            <a:ext cx="2264407" cy="142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4048" y="5351242"/>
            <a:ext cx="2082189" cy="134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1454" y="5034894"/>
            <a:ext cx="2501994" cy="13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5905" y="605926"/>
            <a:ext cx="2341444" cy="174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84994" y="3243433"/>
            <a:ext cx="2197408" cy="164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725" y="5058305"/>
            <a:ext cx="1972020" cy="147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121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1599059"/>
              </p:ext>
            </p:extLst>
          </p:nvPr>
        </p:nvGraphicFramePr>
        <p:xfrm>
          <a:off x="812800" y="1574800"/>
          <a:ext cx="6946315" cy="5006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216"/>
                <a:gridCol w="3025237"/>
                <a:gridCol w="1241963"/>
                <a:gridCol w="2247899"/>
              </a:tblGrid>
              <a:tr h="4381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  <a:tr h="8763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инициативной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Касимова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Элина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Ипатова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  <a:tr h="6572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ресурсного обеспечения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Корепанова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Полина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Касимова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Элина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  <a:tr h="9619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списков потенциальных партнеров и спонсоров, работа со спонсорами.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Трофимец Кристина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  <a:tr h="219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Реклама акции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Март-апрель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школы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  <a:tr h="1752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Развешивание баннера, экспертная оценка и выводы об эффективности работы по проекту.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Сабрекова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Скворцова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4414" y="5157392"/>
            <a:ext cx="2264825" cy="13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9474" y="1035586"/>
            <a:ext cx="3307223" cy="266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43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5141864"/>
              </p:ext>
            </p:extLst>
          </p:nvPr>
        </p:nvGraphicFramePr>
        <p:xfrm>
          <a:off x="1063810" y="1955631"/>
          <a:ext cx="7038790" cy="370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920"/>
                <a:gridCol w="1722570"/>
                <a:gridCol w="1854200"/>
                <a:gridCol w="19431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Имеющиеся средства (руб.)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Запрашиваемые средства (руб.)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(руб.)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макета.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Изготовление баннера 3Х16 метров.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21040 рублей.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21040 рублей.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6597" y="292268"/>
            <a:ext cx="19636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Бюджет: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0082" y="1247551"/>
            <a:ext cx="3173393" cy="114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3148" y="2819113"/>
            <a:ext cx="2857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4363" y="26888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459" y="521545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53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352425"/>
            <a:ext cx="11201400" cy="3778900"/>
          </a:xfrm>
        </p:spPr>
        <p:txBody>
          <a:bodyPr/>
          <a:lstStyle/>
          <a:p>
            <a:pPr marL="0" indent="0">
              <a:buNone/>
            </a:pP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проекта: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1) создание праздничной атмосферы на улице Кирова (центральной улице города);</a:t>
            </a:r>
          </a:p>
          <a:p>
            <a:r>
              <a:rPr lang="ru-RU" dirty="0" smtClean="0"/>
              <a:t>2) патриотическое воспитание учащихся школы и жителей города;</a:t>
            </a:r>
          </a:p>
          <a:p>
            <a:r>
              <a:rPr lang="ru-RU" dirty="0" smtClean="0"/>
              <a:t>3) поздравление Ветеранов с праздником Победы.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7558" y="323965"/>
            <a:ext cx="1028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6767" y="2890896"/>
            <a:ext cx="2535256" cy="190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362" y="4354417"/>
            <a:ext cx="2950225" cy="221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4589" y="3529873"/>
            <a:ext cx="2447936" cy="16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287" y="4461832"/>
            <a:ext cx="3105523" cy="20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20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5601"/>
            <a:ext cx="10515600" cy="558249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 перспективы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для целевой аудитории: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1)  развитие познавательных и творческих способностей;</a:t>
            </a:r>
          </a:p>
          <a:p>
            <a:pPr marL="0" indent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2)  рост интереса к военным страницам истории России;</a:t>
            </a:r>
          </a:p>
          <a:p>
            <a:pPr marL="0" indent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3)  эстетическое воспитание;</a:t>
            </a:r>
          </a:p>
          <a:p>
            <a:pPr marL="0" indent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4)  воспитание любви и преданности по отношению к России;</a:t>
            </a:r>
          </a:p>
          <a:p>
            <a:pPr marL="0" indent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5)  осознание важности служения Отечеству;</a:t>
            </a:r>
          </a:p>
          <a:p>
            <a:pPr marL="0" indent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6)  возможность выразить свою любовь Ветеранам.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2399" y="3481329"/>
            <a:ext cx="2038382" cy="299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51" y="169729"/>
            <a:ext cx="2290761" cy="152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106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8098652"/>
              </p:ext>
            </p:extLst>
          </p:nvPr>
        </p:nvGraphicFramePr>
        <p:xfrm>
          <a:off x="406400" y="1803400"/>
          <a:ext cx="76708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5382"/>
                <a:gridCol w="3975418"/>
              </a:tblGrid>
              <a:tr h="181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ликвидации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спонсоров для создания баннера.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пожертвований с жителей города.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Обращение к спонсорам.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цен на расходные материалы баннера.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Выход из строя люверсов, тросов, иных крепежных материалов.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Поиск других источников финансирования. Обращение к спонсорам.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Обращение к спонсорам.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2600" y="0"/>
            <a:ext cx="16241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Риски: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5864" y="1348532"/>
            <a:ext cx="2873108" cy="215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0920" y="4170801"/>
            <a:ext cx="2208997" cy="220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5-конечная звезда 7"/>
          <p:cNvSpPr/>
          <p:nvPr/>
        </p:nvSpPr>
        <p:spPr>
          <a:xfrm>
            <a:off x="5949108" y="0"/>
            <a:ext cx="3679634" cy="17186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Наше дело!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52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баннер может быть таким…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992" y="1610757"/>
            <a:ext cx="4423960" cy="129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497" y="1596528"/>
            <a:ext cx="3211876" cy="40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269" y="2699439"/>
            <a:ext cx="3609116" cy="240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373" y="4399982"/>
            <a:ext cx="3492978" cy="224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2274" y="1172264"/>
            <a:ext cx="1828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2187" y="2901912"/>
            <a:ext cx="2313543" cy="173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51972" y="528155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767769"/>
            <a:ext cx="8946541" cy="2480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182" y="549737"/>
            <a:ext cx="3739565" cy="316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0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4573"/>
            <a:ext cx="8228682" cy="5802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7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/>
              <a:t>В 2015 г. исполняется 70 лет со дня Победы в Великой Отечественной войне 1941-1945 гг., что позволяет еще раз обратиться к истокам и истории гражданско-патриотического воспитания общества на примерах истинного мужества, глубокой любви к Родине, образца самопожертвования, которые продемонстрировало поколение наших соотечественников в годы войны.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dirty="0" smtClean="0"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смена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ценностных ориентиров современного общества;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      2) низкий воспитательный потенциал семьи;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      3) высокая степень преобладания личностных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          интересов над общественными.</a:t>
            </a:r>
            <a:endParaRPr lang="ru-RU" dirty="0">
              <a:latin typeface="Batang" pitchFamily="18" charset="-127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0274" y="3643447"/>
            <a:ext cx="3283028" cy="30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33" y="423117"/>
            <a:ext cx="1360124" cy="10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63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6266"/>
            <a:ext cx="8063429" cy="50236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2400" dirty="0" smtClean="0"/>
              <a:t>      Школа – один из важнейших социальных институтов, играющий значительную роль в формировании нравственных ориентиров детей, патриотизма, совершенствовании гражданского сознания. Школа на примерах лучших образцов художественной литературы, культуры, истории, используя современные информационные ресурсы и каналы связи, имеет возможность вести достоверный рассказ о героико-патриотических традициях нашей Родины. Такая работа способна формировать у детей чувство гордости за величие страны, чувство уважения к старшему поколению.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479" y="605929"/>
            <a:ext cx="2438398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9230" y="2677099"/>
            <a:ext cx="2454467" cy="184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7730" y="4774778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782" y="940908"/>
            <a:ext cx="2257253" cy="150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47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344058"/>
            <a:ext cx="7485349" cy="509484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     В ходе празднования дня Великой Победы во всех учебных заведениях традиционно проводятся тематические беседы и встречи школьников с «героями войны», проводятся акции, конкурсы, концерты, посвященные важной памятной дате. </a:t>
            </a:r>
          </a:p>
          <a:p>
            <a:endParaRPr lang="ru-RU" sz="2400" dirty="0" smtClean="0"/>
          </a:p>
          <a:p>
            <a:r>
              <a:rPr lang="ru-RU" sz="2400" dirty="0" smtClean="0"/>
              <a:t>В этот день мы чествуем наших ветеранов!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472" y="632437"/>
            <a:ext cx="2686911" cy="179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7745" y="191761"/>
            <a:ext cx="2765233" cy="22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6882" y="2571406"/>
            <a:ext cx="2935594" cy="193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0937" y="4748270"/>
            <a:ext cx="2557290" cy="181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224" y="434134"/>
            <a:ext cx="2344298" cy="175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59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3724"/>
            <a:ext cx="10515600" cy="42635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герою!» даст возможность ребятам создать своими силами проект поздравительного баннера и совместно со спонсорами воплотить его в жизнь и разместить на фасаде школы.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5384" y="4783444"/>
            <a:ext cx="7031503" cy="171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102" y="5234541"/>
            <a:ext cx="1916188" cy="127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98" y="390064"/>
            <a:ext cx="2461812" cy="184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2941" y="804232"/>
            <a:ext cx="6233594" cy="16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200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399" y="631824"/>
            <a:ext cx="9204900" cy="5691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Создание баннера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9886" y="412099"/>
            <a:ext cx="2555688" cy="16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166" y="3679634"/>
            <a:ext cx="4030624" cy="271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1291" y="2868860"/>
            <a:ext cx="3212565" cy="256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2488" y="3278436"/>
            <a:ext cx="3067280" cy="306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73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669924"/>
            <a:ext cx="7769340" cy="5554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/>
              <a:t>пробудить интерес подрастающего поколения к изучению Великой Отечественной войны;</a:t>
            </a:r>
          </a:p>
          <a:p>
            <a:pPr lvl="0"/>
            <a:r>
              <a:rPr lang="ru-RU" sz="4000" dirty="0" smtClean="0"/>
              <a:t>выразить любовь и передать чувство благодарности Ветеранам.</a:t>
            </a:r>
          </a:p>
          <a:p>
            <a:pPr algn="just"/>
            <a:endParaRPr lang="ru-RU" sz="40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4302" y="1701468"/>
            <a:ext cx="3512049" cy="259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440" y="35701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1520" y="4796813"/>
            <a:ext cx="2724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042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492124"/>
            <a:ext cx="10515600" cy="4068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sz="4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 smtClean="0"/>
          </a:p>
          <a:p>
            <a:r>
              <a:rPr lang="ru-RU" sz="2400" dirty="0" smtClean="0"/>
              <a:t>Кадровые: учителя истории, педагоги-организаторы, ученики школы, желающие участвовать в данном проекте.</a:t>
            </a:r>
          </a:p>
          <a:p>
            <a:r>
              <a:rPr lang="ru-RU" sz="2400" dirty="0" smtClean="0"/>
              <a:t>Материально-технические и информационные: компьютерные программы, используемые для создания баннера, интернет, спонсорские средства.</a:t>
            </a:r>
            <a:endParaRPr lang="ru-RU" sz="24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15" y="4384714"/>
            <a:ext cx="3961224" cy="22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2037" y="3629024"/>
            <a:ext cx="3737550" cy="20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0077" y="4190885"/>
            <a:ext cx="2682148" cy="201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9292" y="279897"/>
            <a:ext cx="1876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21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606424"/>
            <a:ext cx="6179392" cy="5463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r>
              <a:rPr lang="ru-RU" sz="4000" dirty="0" smtClean="0"/>
              <a:t>Учащиеся образовательного учреждения, родители</a:t>
            </a:r>
          </a:p>
          <a:p>
            <a:r>
              <a:rPr lang="ru-RU" sz="4000" dirty="0" smtClean="0"/>
              <a:t> Ветераны</a:t>
            </a:r>
            <a:r>
              <a:rPr lang="ru-RU" sz="2400" u="sng" dirty="0" smtClean="0"/>
              <a:t>.</a:t>
            </a:r>
            <a:endParaRPr lang="ru-RU" sz="2400" dirty="0" smtClean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867" y="213794"/>
            <a:ext cx="4656351" cy="279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9775" y="4054208"/>
            <a:ext cx="3540085" cy="265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5384" y="2505303"/>
            <a:ext cx="2469386" cy="17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5247" y="4400205"/>
            <a:ext cx="2946554" cy="220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19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320</Words>
  <Application>Microsoft Office PowerPoint</Application>
  <PresentationFormat>Произвольный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             Социальный проект МБОУ «СШ№3» «Спасибо герою!»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Планирование: </vt:lpstr>
      <vt:lpstr>Слайд 11</vt:lpstr>
      <vt:lpstr>Слайд 12</vt:lpstr>
      <vt:lpstr>Слайд 13</vt:lpstr>
      <vt:lpstr>Слайд 14</vt:lpstr>
      <vt:lpstr>Наш баннер может быть таким…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«Спасибо герою!»</dc:title>
  <dc:creator>сергей Владимирович</dc:creator>
  <cp:lastModifiedBy>user</cp:lastModifiedBy>
  <cp:revision>39</cp:revision>
  <dcterms:created xsi:type="dcterms:W3CDTF">2014-12-01T15:38:04Z</dcterms:created>
  <dcterms:modified xsi:type="dcterms:W3CDTF">2014-12-08T11:51:50Z</dcterms:modified>
</cp:coreProperties>
</file>