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70" r:id="rId4"/>
    <p:sldId id="257" r:id="rId5"/>
    <p:sldId id="266" r:id="rId6"/>
    <p:sldId id="26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72172-F119-443D-9D06-F4D3DC828C65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2D144-9843-4B61-B41F-300FA943A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54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D144-9843-4B61-B41F-300FA943A38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&#1064;&#1082;&#1086;&#1083;&#1072;\&#1056;&#1072;&#1073;&#1086;&#1095;&#1080;&#1081;%20&#1089;&#1090;&#1086;&#1083;\&#1055;&#1056;&#1054;&#1054;&#1045;&#1050;&#1058;&#1067;%20%20&#1052;&#1041;&#1054;&#1059;%20&#1057;&#1064;%20&#8470;15\&#1073;&#1077;&#1077;&#1088;&#1090;&#1085;&#1099;&#1081;%20&#1087;&#1086;&#1083;&#1082;\&#1041;&#1077;&#1089;&#1089;&#1084;&#1077;&#1088;&#1090;&#1085;&#1099;&#1081;%20&#1087;&#1086;&#1083;&#1082;%20(online-video-cutter.com).av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3688" y="476672"/>
            <a:ext cx="7080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Социально – значимый проект</a:t>
            </a:r>
          </a:p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«Бессмертный полк»</a:t>
            </a:r>
            <a:endParaRPr lang="ru-RU" sz="4000" b="1" cap="none" spc="0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4797152"/>
            <a:ext cx="3223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Клюшникова Алена Андреевна , ученица МБОУ «СШ № 15» 11 «А» класса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Горбушина Татьяна Алексеевна, учитель истории и обществознания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2060848"/>
            <a:ext cx="66822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«Запиши деда в Бессмертный полк»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4" name="Picture 4" descr="http://gorodkrasnogorsk.ru/upload/files/administraziya/emblema.JPG"/>
          <p:cNvPicPr>
            <a:picLocks noChangeAspect="1" noChangeArrowheads="1"/>
          </p:cNvPicPr>
          <p:nvPr/>
        </p:nvPicPr>
        <p:blipFill>
          <a:blip r:embed="rId2" cstate="print"/>
          <a:srcRect l="9375" t="6634" r="9375" b="13756"/>
          <a:stretch>
            <a:fillRect/>
          </a:stretch>
        </p:blipFill>
        <p:spPr bwMode="auto">
          <a:xfrm>
            <a:off x="2699792" y="3573016"/>
            <a:ext cx="1872208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960097" y="2722844"/>
            <a:ext cx="67214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«Пройдем вместе маршем победы»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2"/>
            <a:ext cx="85776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«Бессмертный полк» в других городах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p3.img.cctvpic.com/photoworkspace/contentimg/2013/05/09/2013050915213761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55626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44008" y="5733256"/>
            <a:ext cx="12961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Москва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g.ru/i/gallery/3dc354fa/1_c15a2d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5715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39952" y="5229200"/>
            <a:ext cx="2664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Санкт-Петербург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307405.vk.me/v307405381/a613/HGYoX1stGe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5753100" cy="3838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99992" y="4797152"/>
            <a:ext cx="13681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Тула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aliningrad.1gorodskoi.ru/pages/news/images/de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92696"/>
            <a:ext cx="5184576" cy="3960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99992" y="4941168"/>
            <a:ext cx="1800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Калининград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4653136"/>
            <a:ext cx="20882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Владивосток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rimamedia.ru/f/big/472/471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8680"/>
            <a:ext cx="5219733" cy="39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ессмертный полк (online-video-cutter.com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1000108"/>
            <a:ext cx="7987088" cy="542928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204864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78" name="Picture 6" descr="http://history.kemsu.ru/files/img/65-let_Pobed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40968"/>
            <a:ext cx="5400600" cy="292894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620688"/>
            <a:ext cx="2736304" cy="3759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79712" y="620688"/>
            <a:ext cx="3744416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проект я посвящаю своему прадеду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Касимову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Ясовию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Рамазановичу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всем ветеранам ВОВ.  Я хочу,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на каждом Параде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обеды были все участники этой страшной войны, чтобы их помнили.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Хочу, чтобы их фотографии несли высоко над головами. Чтобы каждый знал тех,  кто отдал жизнь за свою Родину.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4797152"/>
            <a:ext cx="30243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Касимов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Ясовий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Рамазанович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(1923-2003)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4797152"/>
            <a:ext cx="367240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Помню, как жалко было перед концом войны терять боевых товарищей»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476672"/>
            <a:ext cx="6696744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«Бессмертный полк» - общественная, некоммерческая и неполитическая гражданская инициатива, призванная сохранить в каждой российской семье память о солдатах Великой Отечественной войны. Участие в Бессмертном полку подразумевает: тот, кто помнит и чтит своего солдата - деда, прадеда, выйдет с фотографией воина, который уже никогда не сможет пройти на параде, но останется в этом строю. Встать в ряды полка может каждый, независимо от национальности, вероисповедания, политических и иных убеждений: Бессмертный полк объединяет всех, кому по-настоящему дорога не только память о прошлом, но и волнует будущее.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cdn1.img22.ria.ru/images/100709/78/1007097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717032"/>
            <a:ext cx="4464496" cy="2529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907704" y="1052736"/>
            <a:ext cx="5400600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стимулирование социализации юношества,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патриотизма,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вовлечение всех жителей Глазова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лазовского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в социально-значимую деятельность через развитие данного проекта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260648"/>
            <a:ext cx="133485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Цели:</a:t>
            </a:r>
          </a:p>
        </p:txBody>
      </p:sp>
      <p:pic>
        <p:nvPicPr>
          <p:cNvPr id="9224" name="Picture 8" descr="http://img-fotki.yandex.ru/get/6428/65387414.13d/0_c9331_de20899e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495475">
            <a:off x="5402403" y="2527924"/>
            <a:ext cx="4908848" cy="1870172"/>
          </a:xfrm>
          <a:prstGeom prst="rect">
            <a:avLst/>
          </a:prstGeom>
          <a:noFill/>
        </p:spPr>
      </p:pic>
      <p:pic>
        <p:nvPicPr>
          <p:cNvPr id="13314" name="Picture 2" descr="http://www.besttoday.ru/images/post/photo/1971_400x3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08920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907704" y="1103256"/>
            <a:ext cx="5688632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 жителей города чувства гражданской ответственности,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 жителей города навыков гражданского участия и взаимодействия с органами власти в целях решения актуальных социальных проблем, </a:t>
            </a:r>
            <a:endParaRPr lang="en-US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уважительного отношения к участникам Великой Отечественной войны, пожилым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людям,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памяти о войне.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404664"/>
            <a:ext cx="183011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://img-fotki.yandex.ru/get/6428/65387414.13d/0_c9331_de20899e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495475">
            <a:off x="5402403" y="2527924"/>
            <a:ext cx="4908848" cy="1870172"/>
          </a:xfrm>
          <a:prstGeom prst="rect">
            <a:avLst/>
          </a:prstGeom>
          <a:noFill/>
        </p:spPr>
      </p:pic>
      <p:pic>
        <p:nvPicPr>
          <p:cNvPr id="4098" name="Picture 2" descr="http://obj.altapress.ru/picture/width/584/126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17032"/>
            <a:ext cx="3816424" cy="2143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907704" y="1109936"/>
            <a:ext cx="5616624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редставление проекта в Администрации города,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рассылка информации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предприятия и школы города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предложением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участия в проводимой акции,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спонсоров для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различной (в том числе и финансовой) помощи в осуществлении данного проекта.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404664"/>
            <a:ext cx="46741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реализации: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8" descr="http://img-fotki.yandex.ru/get/6428/65387414.13d/0_c9331_de20899e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495475">
            <a:off x="5402403" y="2527924"/>
            <a:ext cx="4908848" cy="1870172"/>
          </a:xfrm>
          <a:prstGeom prst="rect">
            <a:avLst/>
          </a:prstGeom>
          <a:noFill/>
        </p:spPr>
      </p:pic>
      <p:pic>
        <p:nvPicPr>
          <p:cNvPr id="3074" name="Picture 2" descr="http://cdn4.img22.ria.ru/images/93664/79/936647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3744416" cy="2121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907704" y="497578"/>
            <a:ext cx="6768752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одготовка транспаранта с фотографией участника ВОВ, с этой целью предлагается подготовить транспарант по единому образцу 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длина транспаранта -43,5см,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ширина транспаранта – 29 см,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длина фотографии – 33,5 см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ширина фотографии -  24,5 см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длина ручки – 40 см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фото поместить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ФИО и звание солдата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http://altapress.ru/projects/moypolk/transparant.jpg"/>
          <p:cNvPicPr>
            <a:picLocks noChangeAspect="1" noChangeArrowheads="1"/>
          </p:cNvPicPr>
          <p:nvPr/>
        </p:nvPicPr>
        <p:blipFill>
          <a:blip r:embed="rId2" cstate="print"/>
          <a:srcRect r="48438"/>
          <a:stretch>
            <a:fillRect/>
          </a:stretch>
        </p:blipFill>
        <p:spPr bwMode="auto">
          <a:xfrm>
            <a:off x="1979712" y="2996952"/>
            <a:ext cx="2017814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http://abakan-news.ru/wp-content/uploads/2014/02/shtenedery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24944"/>
            <a:ext cx="2151047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067944" y="3789040"/>
            <a:ext cx="2304256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подготовки транспарантов: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март-апрель 2015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979712" y="397114"/>
            <a:ext cx="6696744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осуществления проекта: на Параде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обеды 9 мая 2015 года. Участие в шествии добровольное.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Бессмертного полка 9 мая 2015 года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площади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Ледового Дворца Спорта, ул. Кирова 38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Примерное время начала 11:00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Маршрут:  старт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площадь у Ледового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Дворца Спорта, ул. Кирова 38, финиш на Площади Свободы . Возложение цветов и венков к памятникам посвященным ВОВ.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475656" y="2924944"/>
            <a:ext cx="7201242" cy="3096344"/>
            <a:chOff x="971600" y="2924944"/>
            <a:chExt cx="7201242" cy="3096344"/>
          </a:xfrm>
        </p:grpSpPr>
        <p:pic>
          <p:nvPicPr>
            <p:cNvPr id="14" name="Рисунок 13" descr="karta_glazova_s_ulizami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600" y="2924944"/>
              <a:ext cx="7201242" cy="3096344"/>
            </a:xfrm>
            <a:prstGeom prst="rect">
              <a:avLst/>
            </a:prstGeom>
          </p:spPr>
        </p:pic>
        <p:sp>
          <p:nvSpPr>
            <p:cNvPr id="15" name="5-конечная звезда 14"/>
            <p:cNvSpPr/>
            <p:nvPr/>
          </p:nvSpPr>
          <p:spPr>
            <a:xfrm>
              <a:off x="6948264" y="4581128"/>
              <a:ext cx="432048" cy="43204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5-конечная звезда 15"/>
            <p:cNvSpPr/>
            <p:nvPr/>
          </p:nvSpPr>
          <p:spPr>
            <a:xfrm>
              <a:off x="6588224" y="3645024"/>
              <a:ext cx="432048" cy="43204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1115616" y="4365104"/>
              <a:ext cx="432048" cy="432048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6516216" y="2996952"/>
              <a:ext cx="432048" cy="432048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20272" y="299695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старт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20272" y="364349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финиш</a:t>
              </a:r>
              <a:endParaRPr lang="ru-RU" dirty="0"/>
            </a:p>
          </p:txBody>
        </p:sp>
      </p:grp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332656"/>
            <a:ext cx="7048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Помощь в финансировании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5" name="Picture 3" descr="http://metallicheckiy-portal.ru/imguser/885_1_470151_s.jpg"/>
          <p:cNvPicPr>
            <a:picLocks noChangeAspect="1" noChangeArrowheads="1"/>
          </p:cNvPicPr>
          <p:nvPr/>
        </p:nvPicPr>
        <p:blipFill>
          <a:blip r:embed="rId2" cstate="print"/>
          <a:srcRect t="26169" b="30216"/>
          <a:stretch>
            <a:fillRect/>
          </a:stretch>
        </p:blipFill>
        <p:spPr bwMode="auto">
          <a:xfrm>
            <a:off x="5508104" y="1196752"/>
            <a:ext cx="3168352" cy="879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9" name="Picture 7" descr="&lt;Глазовская мебельная фабрика&gt; - Все в порядк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3036676" cy="86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55776" y="4581128"/>
            <a:ext cx="561662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Глазова, которые добровольно помогут жителям города изготовить транспаранты 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отсканировать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распечатать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фотографии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солдата.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2" name="Picture 10" descr="http://cs309118.vk.me/v309118407/8370/lxILOQGmHTo.jpg"/>
          <p:cNvPicPr>
            <a:picLocks noChangeAspect="1" noChangeArrowheads="1"/>
          </p:cNvPicPr>
          <p:nvPr/>
        </p:nvPicPr>
        <p:blipFill>
          <a:blip r:embed="rId4" cstate="print"/>
          <a:srcRect l="3780" t="18900" r="5501" b="16841"/>
          <a:stretch>
            <a:fillRect/>
          </a:stretch>
        </p:blipFill>
        <p:spPr bwMode="auto">
          <a:xfrm>
            <a:off x="1979712" y="2348880"/>
            <a:ext cx="1728192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4" name="Picture 12" descr="http://cs617924.vk.me/v617924495/1eb89/4cJbMVXCZJw.jpg"/>
          <p:cNvPicPr>
            <a:picLocks noChangeAspect="1" noChangeArrowheads="1"/>
          </p:cNvPicPr>
          <p:nvPr/>
        </p:nvPicPr>
        <p:blipFill>
          <a:blip r:embed="rId5" cstate="print"/>
          <a:srcRect b="43073"/>
          <a:stretch>
            <a:fillRect/>
          </a:stretch>
        </p:blipFill>
        <p:spPr bwMode="auto">
          <a:xfrm>
            <a:off x="6660232" y="2348880"/>
            <a:ext cx="1512168" cy="1428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6" name="Picture 14" descr="http://glazov-gov.ru/img/1325817277/1325817278.jpeg"/>
          <p:cNvPicPr>
            <a:picLocks noChangeAspect="1" noChangeArrowheads="1"/>
          </p:cNvPicPr>
          <p:nvPr/>
        </p:nvPicPr>
        <p:blipFill>
          <a:blip r:embed="rId6" cstate="print"/>
          <a:srcRect b="80715"/>
          <a:stretch>
            <a:fillRect/>
          </a:stretch>
        </p:blipFill>
        <p:spPr bwMode="auto">
          <a:xfrm>
            <a:off x="3923928" y="2420888"/>
            <a:ext cx="2520280" cy="635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http://www.wiki-prom.ru/images/logo/rab_marka_logo.jpg"/>
          <p:cNvPicPr>
            <a:picLocks noChangeAspect="1" noChangeArrowheads="1"/>
          </p:cNvPicPr>
          <p:nvPr/>
        </p:nvPicPr>
        <p:blipFill>
          <a:blip r:embed="rId7" cstate="print"/>
          <a:srcRect t="19894" r="3491" b="20422"/>
          <a:stretch>
            <a:fillRect/>
          </a:stretch>
        </p:blipFill>
        <p:spPr bwMode="auto">
          <a:xfrm>
            <a:off x="4355976" y="3284984"/>
            <a:ext cx="1620180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505</Words>
  <Application>Microsoft Office PowerPoint</Application>
  <PresentationFormat>Экран (4:3)</PresentationFormat>
  <Paragraphs>49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Ноутбук</cp:lastModifiedBy>
  <cp:revision>31</cp:revision>
  <dcterms:created xsi:type="dcterms:W3CDTF">2014-11-12T16:36:58Z</dcterms:created>
  <dcterms:modified xsi:type="dcterms:W3CDTF">2014-12-03T11:25:40Z</dcterms:modified>
</cp:coreProperties>
</file>