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BDF931-24C8-4148-9684-AB4860B1F98B}" type="doc">
      <dgm:prSet loTypeId="urn:microsoft.com/office/officeart/2005/8/layout/radial1" loCatId="relationship" qsTypeId="urn:microsoft.com/office/officeart/2005/8/quickstyle/simple3" qsCatId="simple" csTypeId="urn:microsoft.com/office/officeart/2005/8/colors/accent3_2" csCatId="accent3"/>
      <dgm:spPr/>
    </dgm:pt>
    <dgm:pt modelId="{1D7795CC-C8F2-46B5-8EB8-CC7FBE50311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КВЕСТ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«Великая Победа. События. Люди</a:t>
          </a:r>
          <a:r>
            <a:rPr kumimoji="0" lang="ru-RU" b="0" i="0" u="none" strike="noStrike" cap="none" normalizeH="0" baseline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»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6244A42-8341-40CC-B70C-FE29EB20BEBF}" type="parTrans" cxnId="{0672BA50-98C5-43E2-BF3F-3CE4EF79952D}">
      <dgm:prSet/>
      <dgm:spPr/>
      <dgm:t>
        <a:bodyPr/>
        <a:lstStyle/>
        <a:p>
          <a:endParaRPr lang="ru-RU"/>
        </a:p>
      </dgm:t>
    </dgm:pt>
    <dgm:pt modelId="{1FB53C45-A71C-428E-8895-BA3188B03F37}" type="sibTrans" cxnId="{0672BA50-98C5-43E2-BF3F-3CE4EF79952D}">
      <dgm:prSet/>
      <dgm:spPr/>
      <dgm:t>
        <a:bodyPr/>
        <a:lstStyle/>
        <a:p>
          <a:endParaRPr lang="ru-RU"/>
        </a:p>
      </dgm:t>
    </dgm:pt>
    <dgm:pt modelId="{04450604-753A-4E84-B088-99CE8DFC43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Установить дату мероприятия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B071A914-0672-4437-B13C-97B1A74C00B5}" type="parTrans" cxnId="{7606929C-4DEE-4E36-98E8-FA01FBAE8611}">
      <dgm:prSet/>
      <dgm:spPr/>
      <dgm:t>
        <a:bodyPr/>
        <a:lstStyle/>
        <a:p>
          <a:endParaRPr lang="ru-RU"/>
        </a:p>
      </dgm:t>
    </dgm:pt>
    <dgm:pt modelId="{FD7634B7-A9B2-4516-97CE-894A69B9C6A1}" type="sibTrans" cxnId="{7606929C-4DEE-4E36-98E8-FA01FBAE8611}">
      <dgm:prSet/>
      <dgm:spPr/>
      <dgm:t>
        <a:bodyPr/>
        <a:lstStyle/>
        <a:p>
          <a:endParaRPr lang="ru-RU"/>
        </a:p>
      </dgm:t>
    </dgm:pt>
    <dgm:pt modelId="{02436CF6-672F-469B-9940-0041CB02E53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Донести информацию о проведении мероприятия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FC315FB9-3387-420A-8B64-57E8649CE19C}" type="parTrans" cxnId="{EA4E9149-1FBA-43AB-830D-2589F612151A}">
      <dgm:prSet/>
      <dgm:spPr/>
      <dgm:t>
        <a:bodyPr/>
        <a:lstStyle/>
        <a:p>
          <a:endParaRPr lang="ru-RU"/>
        </a:p>
      </dgm:t>
    </dgm:pt>
    <dgm:pt modelId="{75AE4414-40EA-485F-9256-90653EB6FC0C}" type="sibTrans" cxnId="{EA4E9149-1FBA-43AB-830D-2589F612151A}">
      <dgm:prSet/>
      <dgm:spPr/>
      <dgm:t>
        <a:bodyPr/>
        <a:lstStyle/>
        <a:p>
          <a:endParaRPr lang="ru-RU"/>
        </a:p>
      </dgm:t>
    </dgm:pt>
    <dgm:pt modelId="{3B3CE970-2563-4FAE-BC08-8FF34B52DB7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Создание безопасного маршрута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F1E637E-4159-4EA7-A9D4-832E558429A7}" type="parTrans" cxnId="{5C6CC29B-022C-44BF-8818-C18F78556DD3}">
      <dgm:prSet/>
      <dgm:spPr/>
      <dgm:t>
        <a:bodyPr/>
        <a:lstStyle/>
        <a:p>
          <a:endParaRPr lang="ru-RU"/>
        </a:p>
      </dgm:t>
    </dgm:pt>
    <dgm:pt modelId="{37C66AEF-EE4D-4E94-8038-9FF620E0A975}" type="sibTrans" cxnId="{5C6CC29B-022C-44BF-8818-C18F78556DD3}">
      <dgm:prSet/>
      <dgm:spPr/>
      <dgm:t>
        <a:bodyPr/>
        <a:lstStyle/>
        <a:p>
          <a:endParaRPr lang="ru-RU"/>
        </a:p>
      </dgm:t>
    </dgm:pt>
    <dgm:pt modelId="{0C41BF5A-D00B-4568-A1A7-AF8D55B4C1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Составление бюджета проекта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31A9F616-2250-4D55-A1AE-F1A9DD8B01DF}" type="parTrans" cxnId="{99E15069-1604-429C-B707-CD099E330EFC}">
      <dgm:prSet/>
      <dgm:spPr/>
      <dgm:t>
        <a:bodyPr/>
        <a:lstStyle/>
        <a:p>
          <a:endParaRPr lang="ru-RU"/>
        </a:p>
      </dgm:t>
    </dgm:pt>
    <dgm:pt modelId="{4C8A23A6-E166-474C-994B-2B5F9E2154E0}" type="sibTrans" cxnId="{99E15069-1604-429C-B707-CD099E330EFC}">
      <dgm:prSet/>
      <dgm:spPr/>
      <dgm:t>
        <a:bodyPr/>
        <a:lstStyle/>
        <a:p>
          <a:endParaRPr lang="ru-RU"/>
        </a:p>
      </dgm:t>
    </dgm:pt>
    <dgm:pt modelId="{664625E1-88E9-4B2B-A8B2-E20C9C613B9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Создание сюжета квеста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5AD536BF-CA8E-42B2-A5D0-07E091091E69}" type="parTrans" cxnId="{7936EFF0-36FC-4E2B-AAEA-D1E5FF0398C4}">
      <dgm:prSet/>
      <dgm:spPr/>
      <dgm:t>
        <a:bodyPr/>
        <a:lstStyle/>
        <a:p>
          <a:endParaRPr lang="ru-RU"/>
        </a:p>
      </dgm:t>
    </dgm:pt>
    <dgm:pt modelId="{062D6F56-34F1-4E1F-BA3D-E5A2BCAEBE10}" type="sibTrans" cxnId="{7936EFF0-36FC-4E2B-AAEA-D1E5FF0398C4}">
      <dgm:prSet/>
      <dgm:spPr/>
      <dgm:t>
        <a:bodyPr/>
        <a:lstStyle/>
        <a:p>
          <a:endParaRPr lang="ru-RU"/>
        </a:p>
      </dgm:t>
    </dgm:pt>
    <dgm:pt modelId="{662C1F1F-FC4D-4590-80C1-7D8B20ADB6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Апробация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3E3E7955-34C0-4817-B8A6-193672055684}" type="parTrans" cxnId="{7916915E-23F7-4FDE-B660-7ADDDA4691A6}">
      <dgm:prSet/>
      <dgm:spPr/>
      <dgm:t>
        <a:bodyPr/>
        <a:lstStyle/>
        <a:p>
          <a:endParaRPr lang="ru-RU"/>
        </a:p>
      </dgm:t>
    </dgm:pt>
    <dgm:pt modelId="{BE287D60-D47C-4C0F-AE7D-1989F2608015}" type="sibTrans" cxnId="{7916915E-23F7-4FDE-B660-7ADDDA4691A6}">
      <dgm:prSet/>
      <dgm:spPr/>
      <dgm:t>
        <a:bodyPr/>
        <a:lstStyle/>
        <a:p>
          <a:endParaRPr lang="ru-RU"/>
        </a:p>
      </dgm:t>
    </dgm:pt>
    <dgm:pt modelId="{FA33903A-8CD3-4C4C-B1EF-0FF4F278F52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Изучение литературы по теме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4C2F4DD1-2E7A-4E0D-A521-E04E959AB932}" type="parTrans" cxnId="{71392E9B-74BE-4EB1-ADC8-B5FCD059A910}">
      <dgm:prSet/>
      <dgm:spPr/>
      <dgm:t>
        <a:bodyPr/>
        <a:lstStyle/>
        <a:p>
          <a:endParaRPr lang="ru-RU"/>
        </a:p>
      </dgm:t>
    </dgm:pt>
    <dgm:pt modelId="{B7DEA77A-35BB-4AA4-889E-C759C42F85D5}" type="sibTrans" cxnId="{71392E9B-74BE-4EB1-ADC8-B5FCD059A910}">
      <dgm:prSet/>
      <dgm:spPr/>
      <dgm:t>
        <a:bodyPr/>
        <a:lstStyle/>
        <a:p>
          <a:endParaRPr lang="ru-RU"/>
        </a:p>
      </dgm:t>
    </dgm:pt>
    <dgm:pt modelId="{177EDE5C-EED6-4565-9B2B-E1E23C322074}">
      <dgm:prSet/>
      <dgm:spPr/>
      <dgm:t>
        <a:bodyPr/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Разработать бланк приема заявок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A29139FE-E338-4FFC-BCD3-EA3B1179F5DD}" type="parTrans" cxnId="{02EF867E-E489-43A8-B35E-E7CE8A87A1AC}">
      <dgm:prSet/>
      <dgm:spPr/>
      <dgm:t>
        <a:bodyPr/>
        <a:lstStyle/>
        <a:p>
          <a:endParaRPr lang="ru-RU"/>
        </a:p>
      </dgm:t>
    </dgm:pt>
    <dgm:pt modelId="{7CCA6D99-BA83-49E9-99BB-CE05C30CC2CF}" type="sibTrans" cxnId="{02EF867E-E489-43A8-B35E-E7CE8A87A1AC}">
      <dgm:prSet/>
      <dgm:spPr/>
      <dgm:t>
        <a:bodyPr/>
        <a:lstStyle/>
        <a:p>
          <a:endParaRPr lang="ru-RU"/>
        </a:p>
      </dgm:t>
    </dgm:pt>
    <dgm:pt modelId="{DE21A3AD-72A8-408E-B19A-D7189569F7DA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Определить состав команд и организаторов</a:t>
          </a:r>
          <a:endParaRPr kumimoji="0" lang="ru-RU" b="0" i="0" u="none" strike="noStrike" cap="none" normalizeH="0" baseline="0" smtClean="0">
            <a:ln/>
            <a:effectLst/>
            <a:latin typeface="Arial" pitchFamily="34" charset="0"/>
          </a:endParaRPr>
        </a:p>
      </dgm:t>
    </dgm:pt>
    <dgm:pt modelId="{A39763A9-830D-4962-A986-0A7DA3F548D4}" type="parTrans" cxnId="{57A62F79-75B1-43B9-B7C4-9393684CC88D}">
      <dgm:prSet/>
      <dgm:spPr/>
      <dgm:t>
        <a:bodyPr/>
        <a:lstStyle/>
        <a:p>
          <a:endParaRPr lang="ru-RU"/>
        </a:p>
      </dgm:t>
    </dgm:pt>
    <dgm:pt modelId="{B6FE063A-20D2-4774-A023-4F40A90D7AE3}" type="sibTrans" cxnId="{57A62F79-75B1-43B9-B7C4-9393684CC88D}">
      <dgm:prSet/>
      <dgm:spPr/>
      <dgm:t>
        <a:bodyPr/>
        <a:lstStyle/>
        <a:p>
          <a:endParaRPr lang="ru-RU"/>
        </a:p>
      </dgm:t>
    </dgm:pt>
    <dgm:pt modelId="{F360FD47-C2BB-4FFB-8D73-9F6160E570DF}" type="pres">
      <dgm:prSet presAssocID="{27BDF931-24C8-4148-9684-AB4860B1F98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D934447-4C04-4AD1-B2E2-DC003098332F}" type="pres">
      <dgm:prSet presAssocID="{1D7795CC-C8F2-46B5-8EB8-CC7FBE50311D}" presName="centerShape" presStyleLbl="node0" presStyleIdx="0" presStyleCnt="1"/>
      <dgm:spPr/>
      <dgm:t>
        <a:bodyPr/>
        <a:lstStyle/>
        <a:p>
          <a:endParaRPr lang="ru-RU"/>
        </a:p>
      </dgm:t>
    </dgm:pt>
    <dgm:pt modelId="{B859D2B5-591F-4113-B569-941BB3608F84}" type="pres">
      <dgm:prSet presAssocID="{B071A914-0672-4437-B13C-97B1A74C00B5}" presName="Name9" presStyleLbl="parChTrans1D2" presStyleIdx="0" presStyleCnt="9"/>
      <dgm:spPr/>
      <dgm:t>
        <a:bodyPr/>
        <a:lstStyle/>
        <a:p>
          <a:endParaRPr lang="ru-RU"/>
        </a:p>
      </dgm:t>
    </dgm:pt>
    <dgm:pt modelId="{81064F81-DEDB-488B-93B4-5E981C675509}" type="pres">
      <dgm:prSet presAssocID="{B071A914-0672-4437-B13C-97B1A74C00B5}" presName="connTx" presStyleLbl="parChTrans1D2" presStyleIdx="0" presStyleCnt="9"/>
      <dgm:spPr/>
      <dgm:t>
        <a:bodyPr/>
        <a:lstStyle/>
        <a:p>
          <a:endParaRPr lang="ru-RU"/>
        </a:p>
      </dgm:t>
    </dgm:pt>
    <dgm:pt modelId="{51DEAEEB-C768-4C6F-BE3F-FF2E51A827CB}" type="pres">
      <dgm:prSet presAssocID="{04450604-753A-4E84-B088-99CE8DFC43A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F9F88-BBB5-41A4-BFCD-A84592BF99FF}" type="pres">
      <dgm:prSet presAssocID="{FC315FB9-3387-420A-8B64-57E8649CE19C}" presName="Name9" presStyleLbl="parChTrans1D2" presStyleIdx="1" presStyleCnt="9"/>
      <dgm:spPr/>
      <dgm:t>
        <a:bodyPr/>
        <a:lstStyle/>
        <a:p>
          <a:endParaRPr lang="ru-RU"/>
        </a:p>
      </dgm:t>
    </dgm:pt>
    <dgm:pt modelId="{BDCAEEB8-73E2-4FD4-BE80-03D794E19202}" type="pres">
      <dgm:prSet presAssocID="{FC315FB9-3387-420A-8B64-57E8649CE19C}" presName="connTx" presStyleLbl="parChTrans1D2" presStyleIdx="1" presStyleCnt="9"/>
      <dgm:spPr/>
      <dgm:t>
        <a:bodyPr/>
        <a:lstStyle/>
        <a:p>
          <a:endParaRPr lang="ru-RU"/>
        </a:p>
      </dgm:t>
    </dgm:pt>
    <dgm:pt modelId="{E6CFF269-8B3B-49D9-981B-44A3BC37D913}" type="pres">
      <dgm:prSet presAssocID="{02436CF6-672F-469B-9940-0041CB02E53E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FE1D0-F87F-4922-B655-B22266D3822E}" type="pres">
      <dgm:prSet presAssocID="{4F1E637E-4159-4EA7-A9D4-832E558429A7}" presName="Name9" presStyleLbl="parChTrans1D2" presStyleIdx="2" presStyleCnt="9"/>
      <dgm:spPr/>
      <dgm:t>
        <a:bodyPr/>
        <a:lstStyle/>
        <a:p>
          <a:endParaRPr lang="ru-RU"/>
        </a:p>
      </dgm:t>
    </dgm:pt>
    <dgm:pt modelId="{CE6F8003-89B1-4646-AA25-6BB37D75DBC1}" type="pres">
      <dgm:prSet presAssocID="{4F1E637E-4159-4EA7-A9D4-832E558429A7}" presName="connTx" presStyleLbl="parChTrans1D2" presStyleIdx="2" presStyleCnt="9"/>
      <dgm:spPr/>
      <dgm:t>
        <a:bodyPr/>
        <a:lstStyle/>
        <a:p>
          <a:endParaRPr lang="ru-RU"/>
        </a:p>
      </dgm:t>
    </dgm:pt>
    <dgm:pt modelId="{F5D89C5C-384B-4203-B14F-39532A2120D7}" type="pres">
      <dgm:prSet presAssocID="{3B3CE970-2563-4FAE-BC08-8FF34B52DB7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301261-F128-42AF-943A-ED46B342AF24}" type="pres">
      <dgm:prSet presAssocID="{31A9F616-2250-4D55-A1AE-F1A9DD8B01DF}" presName="Name9" presStyleLbl="parChTrans1D2" presStyleIdx="3" presStyleCnt="9"/>
      <dgm:spPr/>
      <dgm:t>
        <a:bodyPr/>
        <a:lstStyle/>
        <a:p>
          <a:endParaRPr lang="ru-RU"/>
        </a:p>
      </dgm:t>
    </dgm:pt>
    <dgm:pt modelId="{F3756A48-CACF-4607-A05C-5EB7C69FC6E6}" type="pres">
      <dgm:prSet presAssocID="{31A9F616-2250-4D55-A1AE-F1A9DD8B01D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9B05F9CB-C4D7-4EEC-B39A-D065411BB6EC}" type="pres">
      <dgm:prSet presAssocID="{0C41BF5A-D00B-4568-A1A7-AF8D55B4C15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42868D-DBE0-4B2E-89F2-90BE2B6B89FB}" type="pres">
      <dgm:prSet presAssocID="{5AD536BF-CA8E-42B2-A5D0-07E091091E69}" presName="Name9" presStyleLbl="parChTrans1D2" presStyleIdx="4" presStyleCnt="9"/>
      <dgm:spPr/>
      <dgm:t>
        <a:bodyPr/>
        <a:lstStyle/>
        <a:p>
          <a:endParaRPr lang="ru-RU"/>
        </a:p>
      </dgm:t>
    </dgm:pt>
    <dgm:pt modelId="{DD38C5AC-5F33-4DCC-A2B3-DF21F75D84B5}" type="pres">
      <dgm:prSet presAssocID="{5AD536BF-CA8E-42B2-A5D0-07E091091E69}" presName="connTx" presStyleLbl="parChTrans1D2" presStyleIdx="4" presStyleCnt="9"/>
      <dgm:spPr/>
      <dgm:t>
        <a:bodyPr/>
        <a:lstStyle/>
        <a:p>
          <a:endParaRPr lang="ru-RU"/>
        </a:p>
      </dgm:t>
    </dgm:pt>
    <dgm:pt modelId="{F7239CF8-9CFF-4071-8602-2431A18DA032}" type="pres">
      <dgm:prSet presAssocID="{664625E1-88E9-4B2B-A8B2-E20C9C613B9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0B825F-DAE9-425F-8EB0-A8C694CA64A1}" type="pres">
      <dgm:prSet presAssocID="{3E3E7955-34C0-4817-B8A6-193672055684}" presName="Name9" presStyleLbl="parChTrans1D2" presStyleIdx="5" presStyleCnt="9"/>
      <dgm:spPr/>
      <dgm:t>
        <a:bodyPr/>
        <a:lstStyle/>
        <a:p>
          <a:endParaRPr lang="ru-RU"/>
        </a:p>
      </dgm:t>
    </dgm:pt>
    <dgm:pt modelId="{860559E5-A0C8-4E84-84A3-070C6BC5FD86}" type="pres">
      <dgm:prSet presAssocID="{3E3E7955-34C0-4817-B8A6-193672055684}" presName="connTx" presStyleLbl="parChTrans1D2" presStyleIdx="5" presStyleCnt="9"/>
      <dgm:spPr/>
      <dgm:t>
        <a:bodyPr/>
        <a:lstStyle/>
        <a:p>
          <a:endParaRPr lang="ru-RU"/>
        </a:p>
      </dgm:t>
    </dgm:pt>
    <dgm:pt modelId="{3C032AF8-7D44-431C-8585-F3AA02ABF825}" type="pres">
      <dgm:prSet presAssocID="{662C1F1F-FC4D-4590-80C1-7D8B20ADB6E1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0BE7B8-7261-44FB-8EFF-E1E0DC13FBE6}" type="pres">
      <dgm:prSet presAssocID="{4C2F4DD1-2E7A-4E0D-A521-E04E959AB932}" presName="Name9" presStyleLbl="parChTrans1D2" presStyleIdx="6" presStyleCnt="9"/>
      <dgm:spPr/>
      <dgm:t>
        <a:bodyPr/>
        <a:lstStyle/>
        <a:p>
          <a:endParaRPr lang="ru-RU"/>
        </a:p>
      </dgm:t>
    </dgm:pt>
    <dgm:pt modelId="{435CD0C0-88D5-4F58-BB35-9BDEC51B7DC3}" type="pres">
      <dgm:prSet presAssocID="{4C2F4DD1-2E7A-4E0D-A521-E04E959AB932}" presName="connTx" presStyleLbl="parChTrans1D2" presStyleIdx="6" presStyleCnt="9"/>
      <dgm:spPr/>
      <dgm:t>
        <a:bodyPr/>
        <a:lstStyle/>
        <a:p>
          <a:endParaRPr lang="ru-RU"/>
        </a:p>
      </dgm:t>
    </dgm:pt>
    <dgm:pt modelId="{CC01D38F-FC44-4E93-8D7E-6AB322AF2526}" type="pres">
      <dgm:prSet presAssocID="{FA33903A-8CD3-4C4C-B1EF-0FF4F278F521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0A0161-0902-450E-8A70-07E002FC1621}" type="pres">
      <dgm:prSet presAssocID="{A29139FE-E338-4FFC-BCD3-EA3B1179F5DD}" presName="Name9" presStyleLbl="parChTrans1D2" presStyleIdx="7" presStyleCnt="9"/>
      <dgm:spPr/>
      <dgm:t>
        <a:bodyPr/>
        <a:lstStyle/>
        <a:p>
          <a:endParaRPr lang="ru-RU"/>
        </a:p>
      </dgm:t>
    </dgm:pt>
    <dgm:pt modelId="{0317731E-BD89-4D0A-90E1-27789B654A94}" type="pres">
      <dgm:prSet presAssocID="{A29139FE-E338-4FFC-BCD3-EA3B1179F5DD}" presName="connTx" presStyleLbl="parChTrans1D2" presStyleIdx="7" presStyleCnt="9"/>
      <dgm:spPr/>
      <dgm:t>
        <a:bodyPr/>
        <a:lstStyle/>
        <a:p>
          <a:endParaRPr lang="ru-RU"/>
        </a:p>
      </dgm:t>
    </dgm:pt>
    <dgm:pt modelId="{8372103F-981F-4A64-A5AA-E1149361180F}" type="pres">
      <dgm:prSet presAssocID="{177EDE5C-EED6-4565-9B2B-E1E23C32207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9E32D-3961-4BD6-BD11-AD85F3674641}" type="pres">
      <dgm:prSet presAssocID="{A39763A9-830D-4962-A986-0A7DA3F548D4}" presName="Name9" presStyleLbl="parChTrans1D2" presStyleIdx="8" presStyleCnt="9"/>
      <dgm:spPr/>
      <dgm:t>
        <a:bodyPr/>
        <a:lstStyle/>
        <a:p>
          <a:endParaRPr lang="ru-RU"/>
        </a:p>
      </dgm:t>
    </dgm:pt>
    <dgm:pt modelId="{7CAAA945-BD3F-4F5E-96DE-174119B2ABC9}" type="pres">
      <dgm:prSet presAssocID="{A39763A9-830D-4962-A986-0A7DA3F548D4}" presName="connTx" presStyleLbl="parChTrans1D2" presStyleIdx="8" presStyleCnt="9"/>
      <dgm:spPr/>
      <dgm:t>
        <a:bodyPr/>
        <a:lstStyle/>
        <a:p>
          <a:endParaRPr lang="ru-RU"/>
        </a:p>
      </dgm:t>
    </dgm:pt>
    <dgm:pt modelId="{3125F1A2-C641-4DF8-9F3F-988174329EC4}" type="pres">
      <dgm:prSet presAssocID="{DE21A3AD-72A8-408E-B19A-D7189569F7DA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A007D-496B-4096-BE3A-315119FBF479}" type="presOf" srcId="{3E3E7955-34C0-4817-B8A6-193672055684}" destId="{860559E5-A0C8-4E84-84A3-070C6BC5FD86}" srcOrd="1" destOrd="0" presId="urn:microsoft.com/office/officeart/2005/8/layout/radial1"/>
    <dgm:cxn modelId="{9C8F3303-3057-4A0C-912D-A4BFFC507D3C}" type="presOf" srcId="{B071A914-0672-4437-B13C-97B1A74C00B5}" destId="{81064F81-DEDB-488B-93B4-5E981C675509}" srcOrd="1" destOrd="0" presId="urn:microsoft.com/office/officeart/2005/8/layout/radial1"/>
    <dgm:cxn modelId="{765248A0-89F0-4A57-954D-5FCC2DDA5CDD}" type="presOf" srcId="{31A9F616-2250-4D55-A1AE-F1A9DD8B01DF}" destId="{21301261-F128-42AF-943A-ED46B342AF24}" srcOrd="0" destOrd="0" presId="urn:microsoft.com/office/officeart/2005/8/layout/radial1"/>
    <dgm:cxn modelId="{7916915E-23F7-4FDE-B660-7ADDDA4691A6}" srcId="{1D7795CC-C8F2-46B5-8EB8-CC7FBE50311D}" destId="{662C1F1F-FC4D-4590-80C1-7D8B20ADB6E1}" srcOrd="5" destOrd="0" parTransId="{3E3E7955-34C0-4817-B8A6-193672055684}" sibTransId="{BE287D60-D47C-4C0F-AE7D-1989F2608015}"/>
    <dgm:cxn modelId="{D1EAA47B-EDE7-4FCA-B6E3-B68F789E818E}" type="presOf" srcId="{4F1E637E-4159-4EA7-A9D4-832E558429A7}" destId="{CE6F8003-89B1-4646-AA25-6BB37D75DBC1}" srcOrd="1" destOrd="0" presId="urn:microsoft.com/office/officeart/2005/8/layout/radial1"/>
    <dgm:cxn modelId="{4A5B5293-7F33-4DAE-BD5A-1B44702A0AAF}" type="presOf" srcId="{177EDE5C-EED6-4565-9B2B-E1E23C322074}" destId="{8372103F-981F-4A64-A5AA-E1149361180F}" srcOrd="0" destOrd="0" presId="urn:microsoft.com/office/officeart/2005/8/layout/radial1"/>
    <dgm:cxn modelId="{B4DB6334-5C03-41EC-B184-9FE9FCFB4208}" type="presOf" srcId="{5AD536BF-CA8E-42B2-A5D0-07E091091E69}" destId="{DD38C5AC-5F33-4DCC-A2B3-DF21F75D84B5}" srcOrd="1" destOrd="0" presId="urn:microsoft.com/office/officeart/2005/8/layout/radial1"/>
    <dgm:cxn modelId="{18DF1CDF-AA5C-4834-ABD4-C1F0146C7C3F}" type="presOf" srcId="{A39763A9-830D-4962-A986-0A7DA3F548D4}" destId="{7CAAA945-BD3F-4F5E-96DE-174119B2ABC9}" srcOrd="1" destOrd="0" presId="urn:microsoft.com/office/officeart/2005/8/layout/radial1"/>
    <dgm:cxn modelId="{AA855D6B-74AD-4461-AEC6-6FDB452C6987}" type="presOf" srcId="{A29139FE-E338-4FFC-BCD3-EA3B1179F5DD}" destId="{0317731E-BD89-4D0A-90E1-27789B654A94}" srcOrd="1" destOrd="0" presId="urn:microsoft.com/office/officeart/2005/8/layout/radial1"/>
    <dgm:cxn modelId="{4D15DD9B-909F-4084-A542-CC64827249F1}" type="presOf" srcId="{4F1E637E-4159-4EA7-A9D4-832E558429A7}" destId="{309FE1D0-F87F-4922-B655-B22266D3822E}" srcOrd="0" destOrd="0" presId="urn:microsoft.com/office/officeart/2005/8/layout/radial1"/>
    <dgm:cxn modelId="{46A88649-44FA-481B-84EB-EE1856B7B3A5}" type="presOf" srcId="{A29139FE-E338-4FFC-BCD3-EA3B1179F5DD}" destId="{6F0A0161-0902-450E-8A70-07E002FC1621}" srcOrd="0" destOrd="0" presId="urn:microsoft.com/office/officeart/2005/8/layout/radial1"/>
    <dgm:cxn modelId="{71392E9B-74BE-4EB1-ADC8-B5FCD059A910}" srcId="{1D7795CC-C8F2-46B5-8EB8-CC7FBE50311D}" destId="{FA33903A-8CD3-4C4C-B1EF-0FF4F278F521}" srcOrd="6" destOrd="0" parTransId="{4C2F4DD1-2E7A-4E0D-A521-E04E959AB932}" sibTransId="{B7DEA77A-35BB-4AA4-889E-C759C42F85D5}"/>
    <dgm:cxn modelId="{33E52E51-1E45-4C3B-81C2-F9ADF9A401FA}" type="presOf" srcId="{FC315FB9-3387-420A-8B64-57E8649CE19C}" destId="{BDCAEEB8-73E2-4FD4-BE80-03D794E19202}" srcOrd="1" destOrd="0" presId="urn:microsoft.com/office/officeart/2005/8/layout/radial1"/>
    <dgm:cxn modelId="{9854BAE3-913E-4564-B390-E10029687F29}" type="presOf" srcId="{FC315FB9-3387-420A-8B64-57E8649CE19C}" destId="{E84F9F88-BBB5-41A4-BFCD-A84592BF99FF}" srcOrd="0" destOrd="0" presId="urn:microsoft.com/office/officeart/2005/8/layout/radial1"/>
    <dgm:cxn modelId="{35C66B6F-1FB8-441A-AA39-E65C5DDAEE0A}" type="presOf" srcId="{FA33903A-8CD3-4C4C-B1EF-0FF4F278F521}" destId="{CC01D38F-FC44-4E93-8D7E-6AB322AF2526}" srcOrd="0" destOrd="0" presId="urn:microsoft.com/office/officeart/2005/8/layout/radial1"/>
    <dgm:cxn modelId="{93D178D5-8105-4404-922C-46D030FAE777}" type="presOf" srcId="{4C2F4DD1-2E7A-4E0D-A521-E04E959AB932}" destId="{435CD0C0-88D5-4F58-BB35-9BDEC51B7DC3}" srcOrd="1" destOrd="0" presId="urn:microsoft.com/office/officeart/2005/8/layout/radial1"/>
    <dgm:cxn modelId="{705C7D4A-893E-43CF-AAD8-63A33FB8DA55}" type="presOf" srcId="{664625E1-88E9-4B2B-A8B2-E20C9C613B91}" destId="{F7239CF8-9CFF-4071-8602-2431A18DA032}" srcOrd="0" destOrd="0" presId="urn:microsoft.com/office/officeart/2005/8/layout/radial1"/>
    <dgm:cxn modelId="{C8788BB0-90F2-4979-B9E8-EE18D22DE181}" type="presOf" srcId="{B071A914-0672-4437-B13C-97B1A74C00B5}" destId="{B859D2B5-591F-4113-B569-941BB3608F84}" srcOrd="0" destOrd="0" presId="urn:microsoft.com/office/officeart/2005/8/layout/radial1"/>
    <dgm:cxn modelId="{45A0AEE0-1390-4B25-9236-1902DF0EBE27}" type="presOf" srcId="{4C2F4DD1-2E7A-4E0D-A521-E04E959AB932}" destId="{7A0BE7B8-7261-44FB-8EFF-E1E0DC13FBE6}" srcOrd="0" destOrd="0" presId="urn:microsoft.com/office/officeart/2005/8/layout/radial1"/>
    <dgm:cxn modelId="{7606929C-4DEE-4E36-98E8-FA01FBAE8611}" srcId="{1D7795CC-C8F2-46B5-8EB8-CC7FBE50311D}" destId="{04450604-753A-4E84-B088-99CE8DFC43AA}" srcOrd="0" destOrd="0" parTransId="{B071A914-0672-4437-B13C-97B1A74C00B5}" sibTransId="{FD7634B7-A9B2-4516-97CE-894A69B9C6A1}"/>
    <dgm:cxn modelId="{5880D72D-8A2C-4373-9277-E7FB014B43A5}" type="presOf" srcId="{5AD536BF-CA8E-42B2-A5D0-07E091091E69}" destId="{D642868D-DBE0-4B2E-89F2-90BE2B6B89FB}" srcOrd="0" destOrd="0" presId="urn:microsoft.com/office/officeart/2005/8/layout/radial1"/>
    <dgm:cxn modelId="{470A3CA3-D0D9-4FC0-AF7B-5F41FC1F373C}" type="presOf" srcId="{27BDF931-24C8-4148-9684-AB4860B1F98B}" destId="{F360FD47-C2BB-4FFB-8D73-9F6160E570DF}" srcOrd="0" destOrd="0" presId="urn:microsoft.com/office/officeart/2005/8/layout/radial1"/>
    <dgm:cxn modelId="{02EF867E-E489-43A8-B35E-E7CE8A87A1AC}" srcId="{1D7795CC-C8F2-46B5-8EB8-CC7FBE50311D}" destId="{177EDE5C-EED6-4565-9B2B-E1E23C322074}" srcOrd="7" destOrd="0" parTransId="{A29139FE-E338-4FFC-BCD3-EA3B1179F5DD}" sibTransId="{7CCA6D99-BA83-49E9-99BB-CE05C30CC2CF}"/>
    <dgm:cxn modelId="{99E15069-1604-429C-B707-CD099E330EFC}" srcId="{1D7795CC-C8F2-46B5-8EB8-CC7FBE50311D}" destId="{0C41BF5A-D00B-4568-A1A7-AF8D55B4C156}" srcOrd="3" destOrd="0" parTransId="{31A9F616-2250-4D55-A1AE-F1A9DD8B01DF}" sibTransId="{4C8A23A6-E166-474C-994B-2B5F9E2154E0}"/>
    <dgm:cxn modelId="{0672BA50-98C5-43E2-BF3F-3CE4EF79952D}" srcId="{27BDF931-24C8-4148-9684-AB4860B1F98B}" destId="{1D7795CC-C8F2-46B5-8EB8-CC7FBE50311D}" srcOrd="0" destOrd="0" parTransId="{46244A42-8341-40CC-B70C-FE29EB20BEBF}" sibTransId="{1FB53C45-A71C-428E-8895-BA3188B03F37}"/>
    <dgm:cxn modelId="{1E09CE69-2149-4246-8CA0-7B2F6B01E377}" type="presOf" srcId="{3E3E7955-34C0-4817-B8A6-193672055684}" destId="{DB0B825F-DAE9-425F-8EB0-A8C694CA64A1}" srcOrd="0" destOrd="0" presId="urn:microsoft.com/office/officeart/2005/8/layout/radial1"/>
    <dgm:cxn modelId="{3F2D7DFA-6BD8-4F84-9973-567CD16E4E55}" type="presOf" srcId="{662C1F1F-FC4D-4590-80C1-7D8B20ADB6E1}" destId="{3C032AF8-7D44-431C-8585-F3AA02ABF825}" srcOrd="0" destOrd="0" presId="urn:microsoft.com/office/officeart/2005/8/layout/radial1"/>
    <dgm:cxn modelId="{2478EDD9-FB10-4E40-9419-7C51AE8D6772}" type="presOf" srcId="{1D7795CC-C8F2-46B5-8EB8-CC7FBE50311D}" destId="{BD934447-4C04-4AD1-B2E2-DC003098332F}" srcOrd="0" destOrd="0" presId="urn:microsoft.com/office/officeart/2005/8/layout/radial1"/>
    <dgm:cxn modelId="{EA4E9149-1FBA-43AB-830D-2589F612151A}" srcId="{1D7795CC-C8F2-46B5-8EB8-CC7FBE50311D}" destId="{02436CF6-672F-469B-9940-0041CB02E53E}" srcOrd="1" destOrd="0" parTransId="{FC315FB9-3387-420A-8B64-57E8649CE19C}" sibTransId="{75AE4414-40EA-485F-9256-90653EB6FC0C}"/>
    <dgm:cxn modelId="{A21BC6C3-DB8E-4821-BC2F-47CDEC453FB6}" type="presOf" srcId="{02436CF6-672F-469B-9940-0041CB02E53E}" destId="{E6CFF269-8B3B-49D9-981B-44A3BC37D913}" srcOrd="0" destOrd="0" presId="urn:microsoft.com/office/officeart/2005/8/layout/radial1"/>
    <dgm:cxn modelId="{5D210F46-A7C6-49F4-8C6F-00E154701423}" type="presOf" srcId="{DE21A3AD-72A8-408E-B19A-D7189569F7DA}" destId="{3125F1A2-C641-4DF8-9F3F-988174329EC4}" srcOrd="0" destOrd="0" presId="urn:microsoft.com/office/officeart/2005/8/layout/radial1"/>
    <dgm:cxn modelId="{5C6CC29B-022C-44BF-8818-C18F78556DD3}" srcId="{1D7795CC-C8F2-46B5-8EB8-CC7FBE50311D}" destId="{3B3CE970-2563-4FAE-BC08-8FF34B52DB74}" srcOrd="2" destOrd="0" parTransId="{4F1E637E-4159-4EA7-A9D4-832E558429A7}" sibTransId="{37C66AEF-EE4D-4E94-8038-9FF620E0A975}"/>
    <dgm:cxn modelId="{7936EFF0-36FC-4E2B-AAEA-D1E5FF0398C4}" srcId="{1D7795CC-C8F2-46B5-8EB8-CC7FBE50311D}" destId="{664625E1-88E9-4B2B-A8B2-E20C9C613B91}" srcOrd="4" destOrd="0" parTransId="{5AD536BF-CA8E-42B2-A5D0-07E091091E69}" sibTransId="{062D6F56-34F1-4E1F-BA3D-E5A2BCAEBE10}"/>
    <dgm:cxn modelId="{0E9C208C-4153-417A-90DA-C75FC7EB2C8D}" type="presOf" srcId="{0C41BF5A-D00B-4568-A1A7-AF8D55B4C156}" destId="{9B05F9CB-C4D7-4EEC-B39A-D065411BB6EC}" srcOrd="0" destOrd="0" presId="urn:microsoft.com/office/officeart/2005/8/layout/radial1"/>
    <dgm:cxn modelId="{B89F3A4F-25CE-4E58-8BD9-83D9D87335AC}" type="presOf" srcId="{A39763A9-830D-4962-A986-0A7DA3F548D4}" destId="{FFD9E32D-3961-4BD6-BD11-AD85F3674641}" srcOrd="0" destOrd="0" presId="urn:microsoft.com/office/officeart/2005/8/layout/radial1"/>
    <dgm:cxn modelId="{1E9B39B3-FE15-46EC-95A3-0E767F8B1833}" type="presOf" srcId="{3B3CE970-2563-4FAE-BC08-8FF34B52DB74}" destId="{F5D89C5C-384B-4203-B14F-39532A2120D7}" srcOrd="0" destOrd="0" presId="urn:microsoft.com/office/officeart/2005/8/layout/radial1"/>
    <dgm:cxn modelId="{5B5B824E-0F3B-4504-96F1-55888B921EAC}" type="presOf" srcId="{04450604-753A-4E84-B088-99CE8DFC43AA}" destId="{51DEAEEB-C768-4C6F-BE3F-FF2E51A827CB}" srcOrd="0" destOrd="0" presId="urn:microsoft.com/office/officeart/2005/8/layout/radial1"/>
    <dgm:cxn modelId="{57A62F79-75B1-43B9-B7C4-9393684CC88D}" srcId="{1D7795CC-C8F2-46B5-8EB8-CC7FBE50311D}" destId="{DE21A3AD-72A8-408E-B19A-D7189569F7DA}" srcOrd="8" destOrd="0" parTransId="{A39763A9-830D-4962-A986-0A7DA3F548D4}" sibTransId="{B6FE063A-20D2-4774-A023-4F40A90D7AE3}"/>
    <dgm:cxn modelId="{BF56F0A8-93C3-4B8B-8420-380C85CD58D9}" type="presOf" srcId="{31A9F616-2250-4D55-A1AE-F1A9DD8B01DF}" destId="{F3756A48-CACF-4607-A05C-5EB7C69FC6E6}" srcOrd="1" destOrd="0" presId="urn:microsoft.com/office/officeart/2005/8/layout/radial1"/>
    <dgm:cxn modelId="{967EBB84-DCCD-4275-87D2-95D720366DE0}" type="presParOf" srcId="{F360FD47-C2BB-4FFB-8D73-9F6160E570DF}" destId="{BD934447-4C04-4AD1-B2E2-DC003098332F}" srcOrd="0" destOrd="0" presId="urn:microsoft.com/office/officeart/2005/8/layout/radial1"/>
    <dgm:cxn modelId="{E56E5488-3BE8-4F93-A29A-EC0325E8EF8E}" type="presParOf" srcId="{F360FD47-C2BB-4FFB-8D73-9F6160E570DF}" destId="{B859D2B5-591F-4113-B569-941BB3608F84}" srcOrd="1" destOrd="0" presId="urn:microsoft.com/office/officeart/2005/8/layout/radial1"/>
    <dgm:cxn modelId="{74841129-55F0-498C-88B7-65211BF73253}" type="presParOf" srcId="{B859D2B5-591F-4113-B569-941BB3608F84}" destId="{81064F81-DEDB-488B-93B4-5E981C675509}" srcOrd="0" destOrd="0" presId="urn:microsoft.com/office/officeart/2005/8/layout/radial1"/>
    <dgm:cxn modelId="{406F39A5-0B0B-4D0A-9E87-558857EFBAA4}" type="presParOf" srcId="{F360FD47-C2BB-4FFB-8D73-9F6160E570DF}" destId="{51DEAEEB-C768-4C6F-BE3F-FF2E51A827CB}" srcOrd="2" destOrd="0" presId="urn:microsoft.com/office/officeart/2005/8/layout/radial1"/>
    <dgm:cxn modelId="{07D03B28-7579-4ADC-828C-3DEF7BC3B560}" type="presParOf" srcId="{F360FD47-C2BB-4FFB-8D73-9F6160E570DF}" destId="{E84F9F88-BBB5-41A4-BFCD-A84592BF99FF}" srcOrd="3" destOrd="0" presId="urn:microsoft.com/office/officeart/2005/8/layout/radial1"/>
    <dgm:cxn modelId="{C6EBE235-91ED-4EEF-BC54-5CE599DB8532}" type="presParOf" srcId="{E84F9F88-BBB5-41A4-BFCD-A84592BF99FF}" destId="{BDCAEEB8-73E2-4FD4-BE80-03D794E19202}" srcOrd="0" destOrd="0" presId="urn:microsoft.com/office/officeart/2005/8/layout/radial1"/>
    <dgm:cxn modelId="{29272984-9571-417B-A668-CA53D18308E8}" type="presParOf" srcId="{F360FD47-C2BB-4FFB-8D73-9F6160E570DF}" destId="{E6CFF269-8B3B-49D9-981B-44A3BC37D913}" srcOrd="4" destOrd="0" presId="urn:microsoft.com/office/officeart/2005/8/layout/radial1"/>
    <dgm:cxn modelId="{A473CCBE-09C0-4229-9775-ED06E80C2C7C}" type="presParOf" srcId="{F360FD47-C2BB-4FFB-8D73-9F6160E570DF}" destId="{309FE1D0-F87F-4922-B655-B22266D3822E}" srcOrd="5" destOrd="0" presId="urn:microsoft.com/office/officeart/2005/8/layout/radial1"/>
    <dgm:cxn modelId="{3D418E62-0B76-4CA1-9DD3-0C8781C3497B}" type="presParOf" srcId="{309FE1D0-F87F-4922-B655-B22266D3822E}" destId="{CE6F8003-89B1-4646-AA25-6BB37D75DBC1}" srcOrd="0" destOrd="0" presId="urn:microsoft.com/office/officeart/2005/8/layout/radial1"/>
    <dgm:cxn modelId="{D3E2F8D1-2775-4313-AB3C-ADDEBFB29397}" type="presParOf" srcId="{F360FD47-C2BB-4FFB-8D73-9F6160E570DF}" destId="{F5D89C5C-384B-4203-B14F-39532A2120D7}" srcOrd="6" destOrd="0" presId="urn:microsoft.com/office/officeart/2005/8/layout/radial1"/>
    <dgm:cxn modelId="{CD4904E7-E22E-47A8-B369-C44FAD89521A}" type="presParOf" srcId="{F360FD47-C2BB-4FFB-8D73-9F6160E570DF}" destId="{21301261-F128-42AF-943A-ED46B342AF24}" srcOrd="7" destOrd="0" presId="urn:microsoft.com/office/officeart/2005/8/layout/radial1"/>
    <dgm:cxn modelId="{AE014E05-CD5E-46DC-BB27-FFA7BD846808}" type="presParOf" srcId="{21301261-F128-42AF-943A-ED46B342AF24}" destId="{F3756A48-CACF-4607-A05C-5EB7C69FC6E6}" srcOrd="0" destOrd="0" presId="urn:microsoft.com/office/officeart/2005/8/layout/radial1"/>
    <dgm:cxn modelId="{69B0B684-6ED1-4F80-A9A3-51D2BE27B3A6}" type="presParOf" srcId="{F360FD47-C2BB-4FFB-8D73-9F6160E570DF}" destId="{9B05F9CB-C4D7-4EEC-B39A-D065411BB6EC}" srcOrd="8" destOrd="0" presId="urn:microsoft.com/office/officeart/2005/8/layout/radial1"/>
    <dgm:cxn modelId="{75F88CB7-8622-458A-A0AC-90D0B38CB04F}" type="presParOf" srcId="{F360FD47-C2BB-4FFB-8D73-9F6160E570DF}" destId="{D642868D-DBE0-4B2E-89F2-90BE2B6B89FB}" srcOrd="9" destOrd="0" presId="urn:microsoft.com/office/officeart/2005/8/layout/radial1"/>
    <dgm:cxn modelId="{D1069429-F9DB-43C7-BC59-17235377358B}" type="presParOf" srcId="{D642868D-DBE0-4B2E-89F2-90BE2B6B89FB}" destId="{DD38C5AC-5F33-4DCC-A2B3-DF21F75D84B5}" srcOrd="0" destOrd="0" presId="urn:microsoft.com/office/officeart/2005/8/layout/radial1"/>
    <dgm:cxn modelId="{3EEAA114-E9F5-4FAF-9C01-BEAB4C5795A5}" type="presParOf" srcId="{F360FD47-C2BB-4FFB-8D73-9F6160E570DF}" destId="{F7239CF8-9CFF-4071-8602-2431A18DA032}" srcOrd="10" destOrd="0" presId="urn:microsoft.com/office/officeart/2005/8/layout/radial1"/>
    <dgm:cxn modelId="{3A13FF46-C8C0-4E20-A94D-8D290EEEE0C9}" type="presParOf" srcId="{F360FD47-C2BB-4FFB-8D73-9F6160E570DF}" destId="{DB0B825F-DAE9-425F-8EB0-A8C694CA64A1}" srcOrd="11" destOrd="0" presId="urn:microsoft.com/office/officeart/2005/8/layout/radial1"/>
    <dgm:cxn modelId="{1C8E0ABC-84D3-48CC-87F5-E2D2C6CBFFD5}" type="presParOf" srcId="{DB0B825F-DAE9-425F-8EB0-A8C694CA64A1}" destId="{860559E5-A0C8-4E84-84A3-070C6BC5FD86}" srcOrd="0" destOrd="0" presId="urn:microsoft.com/office/officeart/2005/8/layout/radial1"/>
    <dgm:cxn modelId="{FE12D666-D217-4086-92C3-667ABEDA09D6}" type="presParOf" srcId="{F360FD47-C2BB-4FFB-8D73-9F6160E570DF}" destId="{3C032AF8-7D44-431C-8585-F3AA02ABF825}" srcOrd="12" destOrd="0" presId="urn:microsoft.com/office/officeart/2005/8/layout/radial1"/>
    <dgm:cxn modelId="{FFD77716-6D59-4FB3-9584-964340170769}" type="presParOf" srcId="{F360FD47-C2BB-4FFB-8D73-9F6160E570DF}" destId="{7A0BE7B8-7261-44FB-8EFF-E1E0DC13FBE6}" srcOrd="13" destOrd="0" presId="urn:microsoft.com/office/officeart/2005/8/layout/radial1"/>
    <dgm:cxn modelId="{FF464684-445E-4FA1-AAE3-ED8850641AB0}" type="presParOf" srcId="{7A0BE7B8-7261-44FB-8EFF-E1E0DC13FBE6}" destId="{435CD0C0-88D5-4F58-BB35-9BDEC51B7DC3}" srcOrd="0" destOrd="0" presId="urn:microsoft.com/office/officeart/2005/8/layout/radial1"/>
    <dgm:cxn modelId="{EFB9C44F-C25F-4585-99BC-61A3DDBD5763}" type="presParOf" srcId="{F360FD47-C2BB-4FFB-8D73-9F6160E570DF}" destId="{CC01D38F-FC44-4E93-8D7E-6AB322AF2526}" srcOrd="14" destOrd="0" presId="urn:microsoft.com/office/officeart/2005/8/layout/radial1"/>
    <dgm:cxn modelId="{B39FCCCB-F190-4488-A09E-C17374136415}" type="presParOf" srcId="{F360FD47-C2BB-4FFB-8D73-9F6160E570DF}" destId="{6F0A0161-0902-450E-8A70-07E002FC1621}" srcOrd="15" destOrd="0" presId="urn:microsoft.com/office/officeart/2005/8/layout/radial1"/>
    <dgm:cxn modelId="{988A0FDD-ADE6-44AF-91BF-DEAEBDF4C2E0}" type="presParOf" srcId="{6F0A0161-0902-450E-8A70-07E002FC1621}" destId="{0317731E-BD89-4D0A-90E1-27789B654A94}" srcOrd="0" destOrd="0" presId="urn:microsoft.com/office/officeart/2005/8/layout/radial1"/>
    <dgm:cxn modelId="{E896993A-7618-4292-B3AC-C2E4E5F01795}" type="presParOf" srcId="{F360FD47-C2BB-4FFB-8D73-9F6160E570DF}" destId="{8372103F-981F-4A64-A5AA-E1149361180F}" srcOrd="16" destOrd="0" presId="urn:microsoft.com/office/officeart/2005/8/layout/radial1"/>
    <dgm:cxn modelId="{B0A7AF78-CE4E-4A4A-BDBB-45D2495B1763}" type="presParOf" srcId="{F360FD47-C2BB-4FFB-8D73-9F6160E570DF}" destId="{FFD9E32D-3961-4BD6-BD11-AD85F3674641}" srcOrd="17" destOrd="0" presId="urn:microsoft.com/office/officeart/2005/8/layout/radial1"/>
    <dgm:cxn modelId="{7CAAF095-F70E-4F24-9452-77B4A720858F}" type="presParOf" srcId="{FFD9E32D-3961-4BD6-BD11-AD85F3674641}" destId="{7CAAA945-BD3F-4F5E-96DE-174119B2ABC9}" srcOrd="0" destOrd="0" presId="urn:microsoft.com/office/officeart/2005/8/layout/radial1"/>
    <dgm:cxn modelId="{16544617-D33B-4709-822A-D6394EDC050A}" type="presParOf" srcId="{F360FD47-C2BB-4FFB-8D73-9F6160E570DF}" destId="{3125F1A2-C641-4DF8-9F3F-988174329EC4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34447-4C04-4AD1-B2E2-DC003098332F}">
      <dsp:nvSpPr>
        <dsp:cNvPr id="0" name=""/>
        <dsp:cNvSpPr/>
      </dsp:nvSpPr>
      <dsp:spPr>
        <a:xfrm>
          <a:off x="2154976" y="2052645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КВЕСТ</a:t>
          </a:r>
          <a:endParaRPr kumimoji="0" lang="ru-RU" sz="1000" b="0" i="0" u="none" strike="noStrike" kern="1200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0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«Великая Победа. События. Люди</a:t>
          </a:r>
          <a:r>
            <a:rPr kumimoji="0" lang="ru-RU" sz="1000" b="0" i="0" u="none" strike="noStrike" kern="1200" cap="none" normalizeH="0" baseline="0" smtClean="0">
              <a:ln/>
              <a:effectLst/>
              <a:latin typeface="Arial" pitchFamily="34" charset="0"/>
              <a:ea typeface="Calibri" pitchFamily="34" charset="0"/>
              <a:cs typeface="Times New Roman" pitchFamily="18" charset="0"/>
            </a:rPr>
            <a:t>»</a:t>
          </a:r>
          <a:endParaRPr kumimoji="0" lang="ru-RU" sz="10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311423" y="2209092"/>
        <a:ext cx="755392" cy="755392"/>
      </dsp:txXfrm>
    </dsp:sp>
    <dsp:sp modelId="{B859D2B5-591F-4113-B569-941BB3608F84}">
      <dsp:nvSpPr>
        <dsp:cNvPr id="0" name=""/>
        <dsp:cNvSpPr/>
      </dsp:nvSpPr>
      <dsp:spPr>
        <a:xfrm rot="16200000">
          <a:off x="2206186" y="1551836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64972" y="1545566"/>
        <a:ext cx="48293" cy="48293"/>
      </dsp:txXfrm>
    </dsp:sp>
    <dsp:sp modelId="{51DEAEEB-C768-4C6F-BE3F-FF2E51A827CB}">
      <dsp:nvSpPr>
        <dsp:cNvPr id="0" name=""/>
        <dsp:cNvSpPr/>
      </dsp:nvSpPr>
      <dsp:spPr>
        <a:xfrm>
          <a:off x="2154976" y="18494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Установить дату мероприятия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2311423" y="174941"/>
        <a:ext cx="755392" cy="755392"/>
      </dsp:txXfrm>
    </dsp:sp>
    <dsp:sp modelId="{E84F9F88-BBB5-41A4-BFCD-A84592BF99FF}">
      <dsp:nvSpPr>
        <dsp:cNvPr id="0" name=""/>
        <dsp:cNvSpPr/>
      </dsp:nvSpPr>
      <dsp:spPr>
        <a:xfrm rot="18600000">
          <a:off x="2859950" y="1789787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318736" y="1783517"/>
        <a:ext cx="48293" cy="48293"/>
      </dsp:txXfrm>
    </dsp:sp>
    <dsp:sp modelId="{E6CFF269-8B3B-49D9-981B-44A3BC37D913}">
      <dsp:nvSpPr>
        <dsp:cNvPr id="0" name=""/>
        <dsp:cNvSpPr/>
      </dsp:nvSpPr>
      <dsp:spPr>
        <a:xfrm>
          <a:off x="3462503" y="494395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Донести информацию о проведении мероприятия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618950" y="650842"/>
        <a:ext cx="755392" cy="755392"/>
      </dsp:txXfrm>
    </dsp:sp>
    <dsp:sp modelId="{309FE1D0-F87F-4922-B655-B22266D3822E}">
      <dsp:nvSpPr>
        <dsp:cNvPr id="0" name=""/>
        <dsp:cNvSpPr/>
      </dsp:nvSpPr>
      <dsp:spPr>
        <a:xfrm rot="21000000">
          <a:off x="3207811" y="2392298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66597" y="2386029"/>
        <a:ext cx="48293" cy="48293"/>
      </dsp:txXfrm>
    </dsp:sp>
    <dsp:sp modelId="{F5D89C5C-384B-4203-B14F-39532A2120D7}">
      <dsp:nvSpPr>
        <dsp:cNvPr id="0" name=""/>
        <dsp:cNvSpPr/>
      </dsp:nvSpPr>
      <dsp:spPr>
        <a:xfrm>
          <a:off x="4158224" y="1699419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Создание безопасного маршрута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4314671" y="1855866"/>
        <a:ext cx="755392" cy="755392"/>
      </dsp:txXfrm>
    </dsp:sp>
    <dsp:sp modelId="{21301261-F128-42AF-943A-ED46B342AF24}">
      <dsp:nvSpPr>
        <dsp:cNvPr id="0" name=""/>
        <dsp:cNvSpPr/>
      </dsp:nvSpPr>
      <dsp:spPr>
        <a:xfrm rot="1800000">
          <a:off x="3087000" y="3077450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45786" y="3071180"/>
        <a:ext cx="48293" cy="48293"/>
      </dsp:txXfrm>
    </dsp:sp>
    <dsp:sp modelId="{9B05F9CB-C4D7-4EEC-B39A-D065411BB6EC}">
      <dsp:nvSpPr>
        <dsp:cNvPr id="0" name=""/>
        <dsp:cNvSpPr/>
      </dsp:nvSpPr>
      <dsp:spPr>
        <a:xfrm>
          <a:off x="3916603" y="3069721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Составление бюджета проекта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4073050" y="3226168"/>
        <a:ext cx="755392" cy="755392"/>
      </dsp:txXfrm>
    </dsp:sp>
    <dsp:sp modelId="{D642868D-DBE0-4B2E-89F2-90BE2B6B89FB}">
      <dsp:nvSpPr>
        <dsp:cNvPr id="0" name=""/>
        <dsp:cNvSpPr/>
      </dsp:nvSpPr>
      <dsp:spPr>
        <a:xfrm rot="4200000">
          <a:off x="2554047" y="3524651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12833" y="3518381"/>
        <a:ext cx="48293" cy="48293"/>
      </dsp:txXfrm>
    </dsp:sp>
    <dsp:sp modelId="{F7239CF8-9CFF-4071-8602-2431A18DA032}">
      <dsp:nvSpPr>
        <dsp:cNvPr id="0" name=""/>
        <dsp:cNvSpPr/>
      </dsp:nvSpPr>
      <dsp:spPr>
        <a:xfrm>
          <a:off x="2850697" y="3964123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Создание сюжета квеста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007144" y="4120570"/>
        <a:ext cx="755392" cy="755392"/>
      </dsp:txXfrm>
    </dsp:sp>
    <dsp:sp modelId="{DB0B825F-DAE9-425F-8EB0-A8C694CA64A1}">
      <dsp:nvSpPr>
        <dsp:cNvPr id="0" name=""/>
        <dsp:cNvSpPr/>
      </dsp:nvSpPr>
      <dsp:spPr>
        <a:xfrm rot="6600000">
          <a:off x="1858326" y="3524651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317112" y="3518381"/>
        <a:ext cx="48293" cy="48293"/>
      </dsp:txXfrm>
    </dsp:sp>
    <dsp:sp modelId="{3C032AF8-7D44-431C-8585-F3AA02ABF825}">
      <dsp:nvSpPr>
        <dsp:cNvPr id="0" name=""/>
        <dsp:cNvSpPr/>
      </dsp:nvSpPr>
      <dsp:spPr>
        <a:xfrm>
          <a:off x="1459255" y="3964123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Апробация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615702" y="4120570"/>
        <a:ext cx="755392" cy="755392"/>
      </dsp:txXfrm>
    </dsp:sp>
    <dsp:sp modelId="{7A0BE7B8-7261-44FB-8EFF-E1E0DC13FBE6}">
      <dsp:nvSpPr>
        <dsp:cNvPr id="0" name=""/>
        <dsp:cNvSpPr/>
      </dsp:nvSpPr>
      <dsp:spPr>
        <a:xfrm rot="9000000">
          <a:off x="1325373" y="3077450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784159" y="3071180"/>
        <a:ext cx="48293" cy="48293"/>
      </dsp:txXfrm>
    </dsp:sp>
    <dsp:sp modelId="{CC01D38F-FC44-4E93-8D7E-6AB322AF2526}">
      <dsp:nvSpPr>
        <dsp:cNvPr id="0" name=""/>
        <dsp:cNvSpPr/>
      </dsp:nvSpPr>
      <dsp:spPr>
        <a:xfrm>
          <a:off x="393349" y="3069721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Изучение литературы по теме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549796" y="3226168"/>
        <a:ext cx="755392" cy="755392"/>
      </dsp:txXfrm>
    </dsp:sp>
    <dsp:sp modelId="{6F0A0161-0902-450E-8A70-07E002FC1621}">
      <dsp:nvSpPr>
        <dsp:cNvPr id="0" name=""/>
        <dsp:cNvSpPr/>
      </dsp:nvSpPr>
      <dsp:spPr>
        <a:xfrm rot="11400000">
          <a:off x="1204562" y="2392298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1663348" y="2386029"/>
        <a:ext cx="48293" cy="48293"/>
      </dsp:txXfrm>
    </dsp:sp>
    <dsp:sp modelId="{8372103F-981F-4A64-A5AA-E1149361180F}">
      <dsp:nvSpPr>
        <dsp:cNvPr id="0" name=""/>
        <dsp:cNvSpPr/>
      </dsp:nvSpPr>
      <dsp:spPr>
        <a:xfrm>
          <a:off x="151727" y="1699419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just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Разработать бланк приема заявок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308174" y="1855866"/>
        <a:ext cx="755392" cy="755392"/>
      </dsp:txXfrm>
    </dsp:sp>
    <dsp:sp modelId="{FFD9E32D-3961-4BD6-BD11-AD85F3674641}">
      <dsp:nvSpPr>
        <dsp:cNvPr id="0" name=""/>
        <dsp:cNvSpPr/>
      </dsp:nvSpPr>
      <dsp:spPr>
        <a:xfrm rot="13800000">
          <a:off x="1552423" y="1789787"/>
          <a:ext cx="965865" cy="35753"/>
        </a:xfrm>
        <a:custGeom>
          <a:avLst/>
          <a:gdLst/>
          <a:ahLst/>
          <a:cxnLst/>
          <a:rect l="0" t="0" r="0" b="0"/>
          <a:pathLst>
            <a:path>
              <a:moveTo>
                <a:pt x="0" y="17876"/>
              </a:moveTo>
              <a:lnTo>
                <a:pt x="965865" y="17876"/>
              </a:lnTo>
            </a:path>
          </a:pathLst>
        </a:custGeom>
        <a:noFill/>
        <a:ln w="2857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011209" y="1783517"/>
        <a:ext cx="48293" cy="48293"/>
      </dsp:txXfrm>
    </dsp:sp>
    <dsp:sp modelId="{3125F1A2-C641-4DF8-9F3F-988174329EC4}">
      <dsp:nvSpPr>
        <dsp:cNvPr id="0" name=""/>
        <dsp:cNvSpPr/>
      </dsp:nvSpPr>
      <dsp:spPr>
        <a:xfrm>
          <a:off x="847448" y="494395"/>
          <a:ext cx="1068286" cy="1068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900" b="0" i="0" u="none" strike="noStrike" kern="1200" cap="none" normalizeH="0" baseline="0" smtClean="0">
              <a:ln/>
              <a:effectLst/>
              <a:latin typeface="Times New Roman" pitchFamily="18" charset="0"/>
              <a:ea typeface="Calibri" pitchFamily="34" charset="0"/>
              <a:cs typeface="Times New Roman" pitchFamily="18" charset="0"/>
            </a:rPr>
            <a:t>Определить состав команд и организаторов</a:t>
          </a:r>
          <a:endParaRPr kumimoji="0" lang="ru-RU" sz="900" b="0" i="0" u="none" strike="noStrike" kern="1200" cap="none" normalizeH="0" baseline="0" smtClean="0">
            <a:ln/>
            <a:effectLst/>
            <a:latin typeface="Arial" pitchFamily="34" charset="0"/>
          </a:endParaRPr>
        </a:p>
      </dsp:txBody>
      <dsp:txXfrm>
        <a:off x="1003895" y="650842"/>
        <a:ext cx="755392" cy="755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5D3EC7-20FA-4CF6-BACF-24A7F802FFF5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BA807CD-47A6-4AD0-8805-D37CF0E23E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birint.ru/office/315824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B%D0%B0%D1%81%D1%81%D0%B8%D1%84%D0%B8%D0%BA%D0%B0%D1%86%D0%B8%D1%8F_%D0%BA%D0%BE%D0%BC%D0%BF%D1%8C%D1%8E%D1%82%D0%B5%D1%80%D0%BD%D1%8B%D1%85_%D0%B8%D0%B3%D1%80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2599928"/>
          </a:xfrm>
        </p:spPr>
        <p:txBody>
          <a:bodyPr/>
          <a:lstStyle/>
          <a:p>
            <a:r>
              <a:rPr lang="ru-RU" sz="4000" b="1" dirty="0">
                <a:effectLst/>
              </a:rPr>
              <a:t>КВЕСТ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sz="4800" b="1" dirty="0">
                <a:effectLst/>
              </a:rPr>
              <a:t>«ВЕЛИКАЯ ПОБЕДА. СОБЫТИЯ И ЛЮДИ»</a:t>
            </a:r>
            <a:endParaRPr lang="ru-RU" sz="4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4437112"/>
            <a:ext cx="4752528" cy="2016224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ru-RU" sz="3800" b="1" dirty="0">
                <a:solidFill>
                  <a:schemeClr val="tx1"/>
                </a:solidFill>
              </a:rPr>
              <a:t>Авторы  работы:</a:t>
            </a:r>
            <a:endParaRPr lang="ru-RU" sz="3800" dirty="0">
              <a:solidFill>
                <a:schemeClr val="tx1"/>
              </a:solidFill>
            </a:endParaRPr>
          </a:p>
          <a:p>
            <a:pPr algn="l"/>
            <a:r>
              <a:rPr lang="ru-RU" sz="3800" dirty="0" err="1">
                <a:solidFill>
                  <a:schemeClr val="tx1"/>
                </a:solidFill>
              </a:rPr>
              <a:t>Касимов</a:t>
            </a:r>
            <a:r>
              <a:rPr lang="ru-RU" sz="3800" dirty="0">
                <a:solidFill>
                  <a:schemeClr val="tx1"/>
                </a:solidFill>
              </a:rPr>
              <a:t> Владислав, </a:t>
            </a:r>
            <a:r>
              <a:rPr lang="ru-RU" sz="3800" dirty="0" err="1">
                <a:solidFill>
                  <a:schemeClr val="tx1"/>
                </a:solidFill>
              </a:rPr>
              <a:t>Шикалова</a:t>
            </a:r>
            <a:r>
              <a:rPr lang="ru-RU" sz="3800" dirty="0">
                <a:solidFill>
                  <a:schemeClr val="tx1"/>
                </a:solidFill>
              </a:rPr>
              <a:t> Леся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учащиеся 10 «А» класса  МБОУ «СОШ №13»</a:t>
            </a:r>
          </a:p>
          <a:p>
            <a:pPr algn="l"/>
            <a:r>
              <a:rPr lang="ru-RU" sz="3800" b="1" dirty="0">
                <a:solidFill>
                  <a:schemeClr val="tx1"/>
                </a:solidFill>
              </a:rPr>
              <a:t>Руководители: </a:t>
            </a:r>
            <a:r>
              <a:rPr lang="ru-RU" sz="3800" dirty="0">
                <a:solidFill>
                  <a:schemeClr val="tx1"/>
                </a:solidFill>
              </a:rPr>
              <a:t>Максимова Ольга Николаевна,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учитель истории МБОУ «СОШ №13»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Горбушина Валентина Ильинична,</a:t>
            </a:r>
          </a:p>
          <a:p>
            <a:pPr algn="l"/>
            <a:r>
              <a:rPr lang="ru-RU" sz="3800" dirty="0">
                <a:solidFill>
                  <a:schemeClr val="tx1"/>
                </a:solidFill>
              </a:rPr>
              <a:t>социальный педагог МБОУ «СОШ №13»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8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1080120"/>
          </a:xfrm>
        </p:spPr>
        <p:txBody>
          <a:bodyPr/>
          <a:lstStyle/>
          <a:p>
            <a:r>
              <a:rPr lang="ru-RU" sz="4000" dirty="0" smtClean="0"/>
              <a:t>Обобщающий этап (</a:t>
            </a:r>
            <a:r>
              <a:rPr lang="ru-RU" sz="4000" dirty="0" smtClean="0">
                <a:effectLst/>
              </a:rPr>
              <a:t>27.04 -30.04.15)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обобщение </a:t>
            </a:r>
            <a:r>
              <a:rPr lang="ru-RU" sz="3200" dirty="0">
                <a:solidFill>
                  <a:schemeClr val="tx1"/>
                </a:solidFill>
              </a:rPr>
              <a:t>материалов работы;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обработка</a:t>
            </a:r>
            <a:r>
              <a:rPr lang="ru-RU" sz="3200" dirty="0">
                <a:solidFill>
                  <a:schemeClr val="tx1"/>
                </a:solidFill>
              </a:rPr>
              <a:t>, систематизация и интерпретация результатов, </a:t>
            </a:r>
            <a:endParaRPr lang="ru-RU" sz="3200" dirty="0" smtClean="0">
              <a:solidFill>
                <a:schemeClr val="tx1"/>
              </a:solidFill>
            </a:endParaRPr>
          </a:p>
          <a:p>
            <a:r>
              <a:rPr lang="ru-RU" sz="3200" dirty="0" smtClean="0">
                <a:solidFill>
                  <a:schemeClr val="tx1"/>
                </a:solidFill>
              </a:rPr>
              <a:t>формулировка </a:t>
            </a:r>
            <a:r>
              <a:rPr lang="ru-RU" sz="3200" dirty="0">
                <a:solidFill>
                  <a:schemeClr val="tx1"/>
                </a:solidFill>
              </a:rPr>
              <a:t>выводы по итогам проведенного проекта</a:t>
            </a:r>
          </a:p>
        </p:txBody>
      </p:sp>
      <p:pic>
        <p:nvPicPr>
          <p:cNvPr id="14338" name="Picture 2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3110" y="3645024"/>
            <a:ext cx="3474906" cy="3203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69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338437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00000"/>
              </a:lnSpc>
            </a:pPr>
            <a:r>
              <a:rPr lang="ru-RU" sz="3200" b="1" u="sng" dirty="0">
                <a:solidFill>
                  <a:schemeClr val="tx1"/>
                </a:solidFill>
                <a:effectLst/>
                <a:latin typeface="+mj-lt"/>
              </a:rPr>
              <a:t>Качественные показатели</a:t>
            </a:r>
            <a:r>
              <a:rPr lang="ru-RU" sz="3200" u="sng" dirty="0">
                <a:solidFill>
                  <a:schemeClr val="tx1"/>
                </a:solidFill>
                <a:effectLst/>
                <a:latin typeface="+mj-lt"/>
              </a:rPr>
              <a:t/>
            </a:r>
            <a:br>
              <a:rPr lang="ru-RU" sz="3200" u="sng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b="1" dirty="0" smtClean="0">
                <a:solidFill>
                  <a:schemeClr val="tx1"/>
                </a:solidFill>
                <a:effectLst/>
                <a:latin typeface="+mj-lt"/>
              </a:rPr>
              <a:t>Опрос </a:t>
            </a:r>
            <a:r>
              <a:rPr lang="ru-RU" sz="1800" b="1" dirty="0">
                <a:solidFill>
                  <a:schemeClr val="tx1"/>
                </a:solidFill>
                <a:effectLst/>
                <a:latin typeface="+mj-lt"/>
              </a:rPr>
              <a:t>для участников проекта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>Вы расскажете о сегодняшнем событии вашим друзьям, близким?</a:t>
            </a:r>
            <a:br>
              <a:rPr lang="ru-RU" sz="18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>Что вам понравилось в квесте?</a:t>
            </a:r>
            <a:br>
              <a:rPr lang="ru-RU" sz="18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>Ваши пожелания организаторам квеста</a:t>
            </a:r>
            <a:br>
              <a:rPr lang="ru-RU" sz="18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b="1" dirty="0">
                <a:solidFill>
                  <a:schemeClr val="tx1"/>
                </a:solidFill>
                <a:effectLst/>
                <a:latin typeface="+mj-lt"/>
              </a:rPr>
              <a:t>Опрос для руководителей команд</a:t>
            </a: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>Ваше отношение к идее проекта, качеству заданий, организации мероприятия.</a:t>
            </a:r>
            <a:br>
              <a:rPr lang="ru-RU" sz="18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>Будите ли вы принимать участие в мероприятиях подобного рода в дальнейшем?</a:t>
            </a:r>
            <a:br>
              <a:rPr lang="ru-RU" sz="180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+mj-lt"/>
              </a:rPr>
              <a:t>Ваши пожелания к организаторам квеста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500" b="1" u="sng" dirty="0" smtClean="0">
                <a:solidFill>
                  <a:schemeClr val="tx1"/>
                </a:solidFill>
              </a:rPr>
              <a:t>Количественные </a:t>
            </a:r>
            <a:r>
              <a:rPr lang="ru-RU" sz="3500" b="1" u="sng" dirty="0">
                <a:solidFill>
                  <a:schemeClr val="tx1"/>
                </a:solidFill>
              </a:rPr>
              <a:t>показатели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Количество команд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Количество участников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Количество организаций-партнеров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Количество публикаций, выступлений по проведению квеста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38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Перспективы дальнейшего развития </a:t>
            </a:r>
            <a:r>
              <a:rPr lang="ru-RU" sz="3600" b="1" dirty="0" smtClean="0"/>
              <a:t>проекта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963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Примерная </a:t>
            </a:r>
            <a:r>
              <a:rPr lang="ru-RU" b="1" dirty="0"/>
              <a:t>тематика </a:t>
            </a:r>
            <a:r>
              <a:rPr lang="ru-RU" b="1" dirty="0" err="1"/>
              <a:t>квестов</a:t>
            </a:r>
            <a:r>
              <a:rPr lang="ru-RU" b="1" dirty="0"/>
              <a:t>:</a:t>
            </a:r>
            <a:endParaRPr lang="ru-RU" sz="1800" dirty="0"/>
          </a:p>
          <a:p>
            <a:pPr lvl="1"/>
            <a:r>
              <a:rPr lang="ru-RU" sz="2000" dirty="0"/>
              <a:t>«Глазов в годы Гражданской войны» (по улицам в честь участников Гражданской войны: ул. Щорса, ул. </a:t>
            </a:r>
            <a:r>
              <a:rPr lang="ru-RU" sz="2000" dirty="0" err="1"/>
              <a:t>Сулимова</a:t>
            </a:r>
            <a:r>
              <a:rPr lang="ru-RU" sz="2000" dirty="0"/>
              <a:t> и </a:t>
            </a:r>
            <a:r>
              <a:rPr lang="ru-RU" sz="2000" dirty="0" err="1"/>
              <a:t>т.д</a:t>
            </a:r>
            <a:r>
              <a:rPr lang="ru-RU" sz="2000" dirty="0"/>
              <a:t>)</a:t>
            </a:r>
          </a:p>
          <a:p>
            <a:pPr lvl="1"/>
            <a:r>
              <a:rPr lang="ru-RU" sz="2000" dirty="0"/>
              <a:t>«Глазов </a:t>
            </a:r>
            <a:r>
              <a:rPr lang="ru-RU" sz="2000" dirty="0" err="1"/>
              <a:t>купечский</a:t>
            </a:r>
            <a:r>
              <a:rPr lang="ru-RU" sz="2000" dirty="0"/>
              <a:t>» (исторические здания Глазова)</a:t>
            </a:r>
          </a:p>
          <a:p>
            <a:pPr lvl="1"/>
            <a:r>
              <a:rPr lang="ru-RU" sz="2000" dirty="0"/>
              <a:t>Памятники города Глазова</a:t>
            </a:r>
          </a:p>
          <a:p>
            <a:pPr lvl="1"/>
            <a:r>
              <a:rPr lang="ru-RU" sz="2000" dirty="0"/>
              <a:t>Патронный завод №554 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827584" y="1772816"/>
            <a:ext cx="7272808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Данное мероприятие легко адаптировать на различные тематики, возраст учащихся, количество команд. </a:t>
            </a:r>
            <a:endParaRPr lang="ru-RU" sz="1800" dirty="0"/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5095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955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dirty="0" smtClean="0"/>
              <a:t>Предварительный </a:t>
            </a:r>
            <a:br>
              <a:rPr lang="ru-RU" sz="4000" dirty="0" smtClean="0"/>
            </a:br>
            <a:r>
              <a:rPr lang="ru-RU" sz="4000" dirty="0" smtClean="0"/>
              <a:t>расчет проекта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6736903"/>
              </p:ext>
            </p:extLst>
          </p:nvPr>
        </p:nvGraphicFramePr>
        <p:xfrm>
          <a:off x="2267744" y="1484784"/>
          <a:ext cx="4624373" cy="511257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451055"/>
                <a:gridCol w="2003174"/>
                <a:gridCol w="838615"/>
                <a:gridCol w="625080"/>
                <a:gridCol w="706449"/>
              </a:tblGrid>
              <a:tr h="49912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 п\п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Товар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Стоимость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Кол-во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Цена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1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750"/>
                        </a:spcAft>
                      </a:pPr>
                      <a:r>
                        <a:rPr lang="ru-RU" sz="700" kern="0">
                          <a:effectLst/>
                        </a:rPr>
                        <a:t>Многофункциональное устройство (МФУ) струйный A4 Epson Stylus Photo L200 5760x1440 27/ 15 стр/ мин USB 2.0 (C11CB42301)</a:t>
                      </a:r>
                      <a:endParaRPr lang="ru-RU" sz="700" b="1" kern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7500,00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7500,00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6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700" kern="0">
                          <a:effectLst/>
                        </a:rPr>
                        <a:t>Тонер (Чернила</a:t>
                      </a:r>
                      <a:r>
                        <a:rPr lang="en-US" sz="700" kern="0">
                          <a:effectLst/>
                        </a:rPr>
                        <a:t> EPS L***ser 4*100 ml BL,C,M,Y</a:t>
                      </a:r>
                      <a:r>
                        <a:rPr lang="ru-RU" sz="700" kern="0">
                          <a:effectLst/>
                        </a:rPr>
                        <a:t>)</a:t>
                      </a:r>
                      <a:endParaRPr lang="ru-RU" sz="700" b="1" kern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940,00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940,00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1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Значок «9 мая. Я помню. Я горжусь»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5000,00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Стеклянная награда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1050,00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1050,00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Гравировка на награде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404,00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404,00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Фотобумага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461,00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461,00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Бумага (серая, газетная)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87,00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87,00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Бумага офисная «Снегурочка»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u="none" strike="noStrike" dirty="0">
                          <a:effectLst/>
                          <a:hlinkClick r:id="rId2" tooltip="Папка-планшет А4, пластиковая черная (222367)"/>
                        </a:rPr>
                        <a:t>Папка-планшет А4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Ручка гелевая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120,00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1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Книга «Величайшие полководцы. Афоризмы, притчи, легенды» Автор Кожевников А.Ю.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562,70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3376,20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62"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ИТОГО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19 828, 20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424" marR="4942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863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пасибо за внимание - Картинка 2322/3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53472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762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Квест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u="sng" dirty="0">
                <a:solidFill>
                  <a:schemeClr val="tx1"/>
                </a:solidFill>
                <a:hlinkClick r:id="rId2" tooltip="Английский язык"/>
              </a:rPr>
              <a:t>англ.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err="1">
                <a:solidFill>
                  <a:schemeClr val="tx1"/>
                </a:solidFill>
              </a:rPr>
              <a:t>quest</a:t>
            </a:r>
            <a:r>
              <a:rPr lang="ru-RU" dirty="0">
                <a:solidFill>
                  <a:schemeClr val="tx1"/>
                </a:solidFill>
              </a:rPr>
              <a:t>), или </a:t>
            </a:r>
            <a:r>
              <a:rPr lang="ru-RU" b="1" dirty="0">
                <a:solidFill>
                  <a:schemeClr val="tx1"/>
                </a:solidFill>
              </a:rPr>
              <a:t>приключенческая игра</a:t>
            </a:r>
            <a:r>
              <a:rPr lang="ru-RU" dirty="0">
                <a:solidFill>
                  <a:schemeClr val="tx1"/>
                </a:solidFill>
              </a:rPr>
              <a:t> (</a:t>
            </a:r>
            <a:r>
              <a:rPr lang="ru-RU" u="sng" dirty="0">
                <a:solidFill>
                  <a:schemeClr val="tx1"/>
                </a:solidFill>
                <a:hlinkClick r:id="rId2" tooltip="Английский язык"/>
              </a:rPr>
              <a:t>англ.</a:t>
            </a:r>
            <a:r>
              <a:rPr lang="ru-RU" dirty="0">
                <a:solidFill>
                  <a:schemeClr val="tx1"/>
                </a:solidFill>
              </a:rPr>
              <a:t> </a:t>
            </a:r>
            <a:r>
              <a:rPr lang="ru-RU" i="1" dirty="0" err="1">
                <a:solidFill>
                  <a:schemeClr val="tx1"/>
                </a:solidFill>
              </a:rPr>
              <a:t>adventure</a:t>
            </a:r>
            <a:r>
              <a:rPr lang="ru-RU" i="1" dirty="0">
                <a:solidFill>
                  <a:schemeClr val="tx1"/>
                </a:solidFill>
              </a:rPr>
              <a:t> </a:t>
            </a:r>
            <a:r>
              <a:rPr lang="ru-RU" i="1" dirty="0" err="1">
                <a:solidFill>
                  <a:schemeClr val="tx1"/>
                </a:solidFill>
              </a:rPr>
              <a:t>game</a:t>
            </a:r>
            <a:r>
              <a:rPr lang="ru-RU" dirty="0">
                <a:solidFill>
                  <a:schemeClr val="tx1"/>
                </a:solidFill>
              </a:rPr>
              <a:t>) — </a:t>
            </a:r>
            <a:r>
              <a:rPr lang="ru-RU" u="sng" dirty="0">
                <a:solidFill>
                  <a:schemeClr val="tx1"/>
                </a:solidFill>
                <a:hlinkClick r:id="rId3" tooltip="Классификация компьютерных игр"/>
              </a:rPr>
              <a:t>жанр</a:t>
            </a:r>
            <a:r>
              <a:rPr lang="ru-RU" dirty="0">
                <a:solidFill>
                  <a:schemeClr val="tx1"/>
                </a:solidFill>
              </a:rPr>
              <a:t> игры, представляющий собой историю с главным героем. Важнейшими элементами игры в жанре квеста являются собственно повествование и обследование мира, а ключевую роль в игровом процессе играют решение головоломок и задач, требующих от игрока умственных усилий.</a:t>
            </a:r>
          </a:p>
        </p:txBody>
      </p:sp>
      <p:pic>
        <p:nvPicPr>
          <p:cNvPr id="9218" name="Picture 2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84698"/>
            <a:ext cx="2602260" cy="2399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74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24280"/>
            <a:ext cx="2314228" cy="2133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Актуальность для школы: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Развитие у учащихся проектных и исследовательских компетенций, гражданско-патриотическое воспитание школьников.</a:t>
            </a:r>
          </a:p>
          <a:p>
            <a:r>
              <a:rPr lang="ru-RU" b="1" dirty="0">
                <a:solidFill>
                  <a:schemeClr val="tx1"/>
                </a:solidFill>
              </a:rPr>
              <a:t>Актуальность  проекта для общества: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Развитие у подрастающего поколения  навыков гражданского участия и взаимодействия с органами власти в целях решения актуальных социальных проблем.</a:t>
            </a:r>
          </a:p>
          <a:p>
            <a:r>
              <a:rPr lang="ru-RU" b="1" dirty="0">
                <a:solidFill>
                  <a:schemeClr val="tx1"/>
                </a:solidFill>
              </a:rPr>
              <a:t>Актуальность проблемы для партнерских организаций: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Опыт социального взаимодействия, расширение социальных связей.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32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63047"/>
            <a:ext cx="2699792" cy="248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32856"/>
            <a:ext cx="8291264" cy="3993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Задачи </a:t>
            </a:r>
            <a:r>
              <a:rPr lang="ru-RU" b="1" dirty="0">
                <a:solidFill>
                  <a:schemeClr val="tx1"/>
                </a:solidFill>
              </a:rPr>
              <a:t>проекта:</a:t>
            </a:r>
            <a:endParaRPr lang="ru-RU" b="1" i="1" dirty="0">
              <a:solidFill>
                <a:schemeClr val="tx1"/>
              </a:solidFill>
            </a:endParaRPr>
          </a:p>
          <a:p>
            <a:pPr lvl="0"/>
            <a:r>
              <a:rPr lang="ru-RU" dirty="0">
                <a:solidFill>
                  <a:schemeClr val="tx1"/>
                </a:solidFill>
              </a:rPr>
              <a:t>Гражданско-патриотическое воспитание молодого поколения: привитие чувства уважения, причастности к истории; формирование интереса к дальнейшему изучению родного края;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Знакомство с историей города и интересными фактами, городскими легендами периода Великой Отечественной войны;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Отработка навыков командного взаимодействия в условиях достижения общей цели;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Популяризация активной формы отдыха;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95536" y="260648"/>
            <a:ext cx="8280920" cy="1800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Цель проекта: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привлечение внимания подрастающего поколения к историко-культурному наследию города  Глазова времён Великой Отечественной войны посредством   квест-игры «Великая Победа. События и люди».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endParaRPr lang="ru-RU" b="1" i="1" dirty="0" smtClean="0">
              <a:solidFill>
                <a:schemeClr val="tx1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51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Этапы и сроки реализации </a:t>
            </a:r>
            <a:r>
              <a:rPr lang="ru-RU" b="1" dirty="0" smtClean="0">
                <a:effectLst/>
              </a:rPr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Теоретический</a:t>
            </a:r>
          </a:p>
          <a:p>
            <a:r>
              <a:rPr lang="ru-RU" sz="6000" dirty="0" smtClean="0">
                <a:solidFill>
                  <a:schemeClr val="tx1"/>
                </a:solidFill>
              </a:rPr>
              <a:t>Практический</a:t>
            </a:r>
          </a:p>
          <a:p>
            <a:r>
              <a:rPr lang="ru-RU" sz="6000" dirty="0" smtClean="0">
                <a:solidFill>
                  <a:schemeClr val="tx1"/>
                </a:solidFill>
              </a:rPr>
              <a:t>Обобщающий</a:t>
            </a:r>
            <a:endParaRPr lang="ru-RU" sz="6000" dirty="0">
              <a:solidFill>
                <a:schemeClr val="tx1"/>
              </a:solidFill>
            </a:endParaRPr>
          </a:p>
        </p:txBody>
      </p:sp>
      <p:pic>
        <p:nvPicPr>
          <p:cNvPr id="12290" name="Picture 2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413824"/>
            <a:ext cx="3707904" cy="341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902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4400" dirty="0" smtClean="0"/>
              <a:t>Теоретический (</a:t>
            </a:r>
            <a:r>
              <a:rPr lang="ru-RU" sz="4400" dirty="0">
                <a:effectLst/>
              </a:rPr>
              <a:t>октябрь </a:t>
            </a:r>
            <a:r>
              <a:rPr lang="ru-RU" sz="4400" dirty="0" smtClean="0">
                <a:effectLst/>
              </a:rPr>
              <a:t>2014)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80062" y="1296988"/>
            <a:ext cx="3312418" cy="505142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Были определены исходные параметры исследования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обосновывалась </a:t>
            </a:r>
            <a:r>
              <a:rPr lang="ru-RU" dirty="0"/>
              <a:t>актуальность темы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систематизировался </a:t>
            </a:r>
            <a:r>
              <a:rPr lang="ru-RU" dirty="0"/>
              <a:t>категориальный аппарат; </a:t>
            </a:r>
            <a:endParaRPr lang="ru-RU" dirty="0" smtClean="0"/>
          </a:p>
          <a:p>
            <a:r>
              <a:rPr lang="ru-RU" dirty="0" smtClean="0"/>
              <a:t>проводился </a:t>
            </a:r>
            <a:r>
              <a:rPr lang="ru-RU" dirty="0"/>
              <a:t>анализ литературы, </a:t>
            </a:r>
            <a:endParaRPr lang="ru-RU" dirty="0" smtClean="0"/>
          </a:p>
          <a:p>
            <a:r>
              <a:rPr lang="ru-RU" dirty="0" smtClean="0"/>
              <a:t>разработано </a:t>
            </a:r>
            <a:r>
              <a:rPr lang="ru-RU" dirty="0"/>
              <a:t>содержание проекта «Великая Победа. События и люди»</a:t>
            </a: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291143278"/>
              </p:ext>
            </p:extLst>
          </p:nvPr>
        </p:nvGraphicFramePr>
        <p:xfrm>
          <a:off x="201873" y="1297509"/>
          <a:ext cx="5378239" cy="505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540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124744"/>
          </a:xfrm>
        </p:spPr>
        <p:txBody>
          <a:bodyPr/>
          <a:lstStyle/>
          <a:p>
            <a:r>
              <a:rPr lang="ru-RU" sz="4400" dirty="0" smtClean="0"/>
              <a:t>Практический (</a:t>
            </a:r>
            <a:r>
              <a:rPr lang="ru-RU" sz="4400" dirty="0" smtClean="0">
                <a:effectLst/>
              </a:rPr>
              <a:t>20.04-25.04.15)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Проведение квеста </a:t>
            </a:r>
          </a:p>
          <a:p>
            <a:pPr marL="0" indent="0" algn="ctr">
              <a:buNone/>
            </a:pPr>
            <a:r>
              <a:rPr lang="ru-RU" dirty="0" smtClean="0"/>
              <a:t>«Великая Победа. События и люди»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178" t="31202" r="20091" b="18112"/>
          <a:stretch/>
        </p:blipFill>
        <p:spPr bwMode="auto">
          <a:xfrm>
            <a:off x="899592" y="2060848"/>
            <a:ext cx="6663846" cy="4171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9932" y="4439576"/>
            <a:ext cx="2458244" cy="226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548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Чтоб провести нам время интересно</a:t>
            </a:r>
            <a:r>
              <a:rPr lang="ru-RU" b="1"/>
              <a:t/>
            </a:r>
            <a:br>
              <a:rPr lang="ru-RU" b="1"/>
            </a:br>
            <a:r>
              <a:rPr lang="ru-RU" b="1" smtClean="0"/>
              <a:t>С пользой </a:t>
            </a:r>
            <a:r>
              <a:rPr lang="ru-RU" b="1" dirty="0"/>
              <a:t>для себя и для друзей,</a:t>
            </a:r>
            <a:br>
              <a:rPr lang="ru-RU" b="1" dirty="0"/>
            </a:br>
            <a:r>
              <a:rPr lang="ru-RU" b="1" dirty="0"/>
              <a:t>Нам долго выбирать не нужно место –</a:t>
            </a:r>
            <a:br>
              <a:rPr lang="ru-RU" b="1" dirty="0"/>
            </a:br>
            <a:r>
              <a:rPr lang="ru-RU" b="1" dirty="0"/>
              <a:t>Мы дружно отправляемся в …….!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&amp;Kcy;&amp;ucy;&amp;dcy;&amp;acy; &amp;pcy;&amp;ocy;&amp;jcy;&amp;tcy;&amp;icy;. &amp;Kcy;&amp;ucy;&amp;dcy;&amp;acy; &amp;pcy;&amp;ocy;&amp;dcy;&amp;acy;&amp;tcy;&amp;softcy;&amp;scy;&amp;yacy;. &amp;YAcy;&amp;rcy;&amp;ocy;&amp;scy;&amp;lcy;&amp;acy;&amp;vcy;&amp;scy;&amp;kcy;&amp;acy;&amp;yacy; &amp;ocy;&amp;bcy;&amp;lcy;&amp;acy;&amp;scy;&amp;tcy;&amp;softcy;, &amp;Ucy;&amp;dcy;&amp;mcy;&amp;ucy;&amp;rcy;&amp;tcy;&amp;icy;&amp;yacy;, &amp;Scy;&amp;acy;…"/>
          <p:cNvPicPr/>
          <p:nvPr/>
        </p:nvPicPr>
        <p:blipFill>
          <a:blip r:embed="rId2"/>
          <a:srcRect l="27430" t="50531" r="55859" b="21046"/>
          <a:stretch>
            <a:fillRect/>
          </a:stretch>
        </p:blipFill>
        <p:spPr bwMode="auto">
          <a:xfrm>
            <a:off x="3347864" y="3356992"/>
            <a:ext cx="2376939" cy="2652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4" name="Picture 2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159530"/>
            <a:ext cx="2746276" cy="253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544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ШАРЖИ, ЮМОР ОТ VOLKOVAGP (и не только) - Страница 238 - Форум о доме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47094" y="4662487"/>
            <a:ext cx="2381250" cy="219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r>
              <a:rPr lang="ru-RU" dirty="0" smtClean="0"/>
              <a:t>Подсказка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3466728" cy="4857403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Весна! Деревья </a:t>
            </a:r>
            <a:r>
              <a:rPr lang="ru-RU" b="1" dirty="0" err="1"/>
              <a:t>разлистились</a:t>
            </a:r>
            <a:r>
              <a:rPr lang="ru-RU" b="1" dirty="0"/>
              <a:t>,</a:t>
            </a:r>
            <a:br>
              <a:rPr lang="ru-RU" b="1" dirty="0"/>
            </a:br>
            <a:r>
              <a:rPr lang="ru-RU" b="1" dirty="0"/>
              <a:t>Покрылась зеленью земля.</a:t>
            </a:r>
            <a:br>
              <a:rPr lang="ru-RU" b="1" dirty="0"/>
            </a:br>
            <a:r>
              <a:rPr lang="ru-RU" b="1" dirty="0"/>
              <a:t>Ну а война всё с прежней силой,</a:t>
            </a:r>
            <a:br>
              <a:rPr lang="ru-RU" b="1" dirty="0"/>
            </a:br>
            <a:r>
              <a:rPr lang="ru-RU" b="1" dirty="0"/>
              <a:t>Чумой коричневой неслась.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Среди болот и мерзкой гнили,</a:t>
            </a:r>
            <a:br>
              <a:rPr lang="ru-RU" b="1" dirty="0"/>
            </a:br>
            <a:r>
              <a:rPr lang="ru-RU" b="1" dirty="0"/>
              <a:t>Через торфяники и грязь,</a:t>
            </a:r>
            <a:br>
              <a:rPr lang="ru-RU" b="1" dirty="0"/>
            </a:br>
            <a:r>
              <a:rPr lang="ru-RU" b="1" dirty="0"/>
              <a:t>От партизан, несли связные,</a:t>
            </a:r>
            <a:br>
              <a:rPr lang="ru-RU" b="1" dirty="0"/>
            </a:br>
            <a:r>
              <a:rPr lang="ru-RU" b="1" dirty="0"/>
              <a:t>Со штабом батальона связь.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И вот тогда немецкий снайпер,</a:t>
            </a:r>
            <a:br>
              <a:rPr lang="ru-RU" b="1" dirty="0"/>
            </a:br>
            <a:r>
              <a:rPr lang="ru-RU" b="1" dirty="0"/>
              <a:t>Замкнул, той связи верный круг,</a:t>
            </a:r>
            <a:br>
              <a:rPr lang="ru-RU" b="1" dirty="0"/>
            </a:br>
            <a:r>
              <a:rPr lang="ru-RU" b="1" dirty="0"/>
              <a:t>Взяв под прицел, надёжно запер,</a:t>
            </a:r>
            <a:br>
              <a:rPr lang="ru-RU" b="1" dirty="0"/>
            </a:br>
            <a:r>
              <a:rPr lang="ru-RU" b="1" dirty="0"/>
              <a:t>Ту, одиночную тропу. 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А в партизанском, том, отряде,</a:t>
            </a:r>
            <a:br>
              <a:rPr lang="ru-RU" b="1" dirty="0"/>
            </a:br>
            <a:r>
              <a:rPr lang="ru-RU" b="1" dirty="0"/>
              <a:t>Девчонка стройная была,</a:t>
            </a:r>
            <a:br>
              <a:rPr lang="ru-RU" b="1" dirty="0"/>
            </a:br>
            <a:r>
              <a:rPr lang="ru-RU" b="1" dirty="0"/>
              <a:t>Она, устроившись в засаде,</a:t>
            </a:r>
            <a:br>
              <a:rPr lang="ru-RU" b="1" dirty="0"/>
            </a:br>
            <a:r>
              <a:rPr lang="ru-RU" b="1" dirty="0"/>
              <a:t>Того фашиста стерегла.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Вставало солнце нежно-ало,</a:t>
            </a:r>
            <a:br>
              <a:rPr lang="ru-RU" b="1" dirty="0"/>
            </a:br>
            <a:r>
              <a:rPr lang="ru-RU" b="1" dirty="0"/>
              <a:t>От </a:t>
            </a:r>
            <a:r>
              <a:rPr lang="ru-RU" b="1" dirty="0" err="1"/>
              <a:t>горизонтовых</a:t>
            </a:r>
            <a:r>
              <a:rPr lang="ru-RU" b="1" dirty="0"/>
              <a:t> границ,</a:t>
            </a:r>
            <a:br>
              <a:rPr lang="ru-RU" b="1" dirty="0"/>
            </a:br>
            <a:r>
              <a:rPr lang="ru-RU" b="1" dirty="0"/>
              <a:t>Лучами ветви освещало,</a:t>
            </a:r>
            <a:br>
              <a:rPr lang="ru-RU" b="1" dirty="0"/>
            </a:br>
            <a:r>
              <a:rPr lang="ru-RU" b="1" dirty="0"/>
              <a:t>Где находился снайпер, фриц.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Винтовку, взяв наизготовку,</a:t>
            </a:r>
            <a:br>
              <a:rPr lang="ru-RU" b="1" dirty="0"/>
            </a:br>
            <a:r>
              <a:rPr lang="ru-RU" b="1" dirty="0"/>
              <a:t>Приникла девушка к прицелу.</a:t>
            </a:r>
            <a:br>
              <a:rPr lang="ru-RU" b="1" dirty="0"/>
            </a:br>
            <a:r>
              <a:rPr lang="ru-RU" b="1" dirty="0"/>
              <a:t>И наблюдая очень зорко,</a:t>
            </a:r>
            <a:br>
              <a:rPr lang="ru-RU" b="1" dirty="0"/>
            </a:br>
            <a:r>
              <a:rPr lang="ru-RU" b="1" dirty="0"/>
              <a:t>Не находила нужной цели.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И вдруг, в кустах через листву,</a:t>
            </a:r>
            <a:br>
              <a:rPr lang="ru-RU" b="1" dirty="0"/>
            </a:br>
            <a:r>
              <a:rPr lang="ru-RU" b="1" dirty="0"/>
              <a:t>Блеснула оптика алмазом.</a:t>
            </a:r>
            <a:br>
              <a:rPr lang="ru-RU" b="1" dirty="0"/>
            </a:br>
            <a:r>
              <a:rPr lang="ru-RU" b="1" dirty="0"/>
              <a:t>Раздался выстрел, эхом звук…</a:t>
            </a:r>
            <a:br>
              <a:rPr lang="ru-RU" b="1" dirty="0"/>
            </a:br>
            <a:r>
              <a:rPr lang="ru-RU" b="1" dirty="0"/>
              <a:t>Упал фашист с пробитым глазом.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83968" y="1268760"/>
            <a:ext cx="3888432" cy="1935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/>
              <a:t>35 11 32 63 42 33 24 26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63574050"/>
              </p:ext>
            </p:extLst>
          </p:nvPr>
        </p:nvGraphicFramePr>
        <p:xfrm>
          <a:off x="3954983" y="2236676"/>
          <a:ext cx="4289425" cy="309118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53085"/>
                <a:gridCol w="554355"/>
                <a:gridCol w="694055"/>
                <a:gridCol w="683895"/>
                <a:gridCol w="596265"/>
                <a:gridCol w="641350"/>
                <a:gridCol w="566420"/>
              </a:tblGrid>
              <a:tr h="6223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Ё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Ж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З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Ч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Ш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Щ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Ъ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,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_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6553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67</TotalTime>
  <Words>587</Words>
  <Application>Microsoft Office PowerPoint</Application>
  <PresentationFormat>Экран (4:3)</PresentationFormat>
  <Paragraphs>180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Исполнительная</vt:lpstr>
      <vt:lpstr>КВЕСТ «ВЕЛИКАЯ ПОБЕДА. СОБЫТИЯ И ЛЮДИ»</vt:lpstr>
      <vt:lpstr>Квест</vt:lpstr>
      <vt:lpstr>Слайд 3</vt:lpstr>
      <vt:lpstr>Слайд 4</vt:lpstr>
      <vt:lpstr>Этапы и сроки реализации проекта</vt:lpstr>
      <vt:lpstr>Теоретический (октябрь 2014)</vt:lpstr>
      <vt:lpstr>Практический (20.04-25.04.15)</vt:lpstr>
      <vt:lpstr>Подсказка 1</vt:lpstr>
      <vt:lpstr>Подсказка 2</vt:lpstr>
      <vt:lpstr>Обобщающий этап (27.04 -30.04.15)</vt:lpstr>
      <vt:lpstr>Качественные показатели Опрос для участников проекта Вы расскажете о сегодняшнем событии вашим друзьям, близким? Что вам понравилось в квесте? Ваши пожелания организаторам квеста Опрос для руководителей команд Ваше отношение к идее проекта, качеству заданий, организации мероприятия. Будите ли вы принимать участие в мероприятиях подобного рода в дальнейшем? Ваши пожелания к организаторам квеста </vt:lpstr>
      <vt:lpstr>Перспективы дальнейшего развития проекта</vt:lpstr>
      <vt:lpstr>Предварительный  расчет проекта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 «ВЕЛИКАЯ ПОБЕДА. СОБЫТИЯ И ЛЮДИ»</dc:title>
  <dc:creator>Admin</dc:creator>
  <cp:lastModifiedBy>Валентина</cp:lastModifiedBy>
  <cp:revision>8</cp:revision>
  <dcterms:created xsi:type="dcterms:W3CDTF">2014-12-03T18:15:18Z</dcterms:created>
  <dcterms:modified xsi:type="dcterms:W3CDTF">2014-12-04T05:09:36Z</dcterms:modified>
</cp:coreProperties>
</file>