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9" r:id="rId3"/>
    <p:sldId id="270" r:id="rId4"/>
    <p:sldId id="259" r:id="rId5"/>
    <p:sldId id="260" r:id="rId6"/>
    <p:sldId id="261" r:id="rId7"/>
    <p:sldId id="262" r:id="rId8"/>
    <p:sldId id="271" r:id="rId9"/>
    <p:sldId id="272" r:id="rId10"/>
    <p:sldId id="273" r:id="rId11"/>
    <p:sldId id="274" r:id="rId12"/>
    <p:sldId id="268" r:id="rId13"/>
    <p:sldId id="276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4615A-5B45-4319-983D-0C9D30386AAC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99480-B4C4-4262-9A09-FF33C843B8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2001-6CE7-4F88-BED7-1AA27428E173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64AE67-633B-48C6-AA5B-F5B03D48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2001-6CE7-4F88-BED7-1AA27428E173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AE67-633B-48C6-AA5B-F5B03D48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2001-6CE7-4F88-BED7-1AA27428E173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AE67-633B-48C6-AA5B-F5B03D48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2001-6CE7-4F88-BED7-1AA27428E173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64AE67-633B-48C6-AA5B-F5B03D48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2001-6CE7-4F88-BED7-1AA27428E173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AE67-633B-48C6-AA5B-F5B03D482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2001-6CE7-4F88-BED7-1AA27428E173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AE67-633B-48C6-AA5B-F5B03D48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2001-6CE7-4F88-BED7-1AA27428E173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64AE67-633B-48C6-AA5B-F5B03D482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2001-6CE7-4F88-BED7-1AA27428E173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AE67-633B-48C6-AA5B-F5B03D48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2001-6CE7-4F88-BED7-1AA27428E173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AE67-633B-48C6-AA5B-F5B03D48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2001-6CE7-4F88-BED7-1AA27428E173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AE67-633B-48C6-AA5B-F5B03D48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2001-6CE7-4F88-BED7-1AA27428E173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AE67-633B-48C6-AA5B-F5B03D482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FF2001-6CE7-4F88-BED7-1AA27428E173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64AE67-633B-48C6-AA5B-F5B03D482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571612"/>
            <a:ext cx="8458200" cy="1222375"/>
          </a:xfrm>
        </p:spPr>
        <p:txBody>
          <a:bodyPr>
            <a:noAutofit/>
          </a:bodyPr>
          <a:lstStyle/>
          <a:p>
            <a:r>
              <a:rPr lang="ru-RU" sz="6600" dirty="0" smtClean="0"/>
              <a:t>Связь поколений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700862" cy="2311880"/>
          </a:xfrm>
        </p:spPr>
        <p:txBody>
          <a:bodyPr/>
          <a:lstStyle/>
          <a:p>
            <a:r>
              <a:rPr lang="ru-RU" dirty="0" smtClean="0"/>
              <a:t>Работа ученицы 11 класса  </a:t>
            </a:r>
          </a:p>
          <a:p>
            <a:r>
              <a:rPr lang="ru-RU" dirty="0" err="1" smtClean="0"/>
              <a:t>Мельчаковой</a:t>
            </a:r>
            <a:r>
              <a:rPr lang="ru-RU" dirty="0" smtClean="0"/>
              <a:t> Н.В.  </a:t>
            </a:r>
          </a:p>
          <a:p>
            <a:r>
              <a:rPr lang="ru-RU" dirty="0" smtClean="0"/>
              <a:t>МБОУ «Гимназия №6»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Двор по ул.Ленина, 12, в котором жили репрессированные немцы  со своими детьми, учащимися школы №6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214414" y="609600"/>
            <a:ext cx="7072362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Фотография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571480"/>
            <a:ext cx="7072362" cy="47948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верхнем ряду, первая слева Журавлёва С.В. в окружении немецких детей.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290"/>
            <a:ext cx="7972452" cy="51959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тография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8001056" cy="52387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Музейная комната гимназии №6. Стеллажи для экспонатов  будущей экспозиции.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472518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DSCF07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928670"/>
            <a:ext cx="5929353" cy="4447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стенда в музейной комнате гимназии №6.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609600"/>
            <a:ext cx="7286676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7229866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28858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МБОУ «Гимназия №6»</a:t>
            </a:r>
            <a:endParaRPr lang="ru-RU" dirty="0"/>
          </a:p>
        </p:txBody>
      </p:sp>
      <p:pic>
        <p:nvPicPr>
          <p:cNvPr id="4" name="Содержимое 3" descr="фото гимназ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0794" y="1554163"/>
            <a:ext cx="6134811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Здание семилетней школы №6</a:t>
            </a:r>
            <a:endParaRPr lang="ru-RU" dirty="0"/>
          </a:p>
        </p:txBody>
      </p:sp>
      <p:pic>
        <p:nvPicPr>
          <p:cNvPr id="4" name="Содержимое 3" descr="Здание школ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85860"/>
            <a:ext cx="7858180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проблема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214554"/>
            <a:ext cx="8258204" cy="218599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dirty="0" smtClean="0"/>
              <a:t>Учащиеся гимназии не знают о том, что в школе №6 обучались дети репрессированных немцев</a:t>
            </a:r>
            <a:r>
              <a:rPr lang="ru-RU" sz="4000" dirty="0" smtClean="0"/>
              <a:t>.  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Цель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357430"/>
            <a:ext cx="7901014" cy="3143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На примере первых учеников нашей школы показать </a:t>
            </a:r>
            <a:r>
              <a:rPr lang="ru-RU" sz="4000" dirty="0" smtClean="0"/>
              <a:t>жизнь </a:t>
            </a:r>
            <a:r>
              <a:rPr lang="ru-RU" sz="4000" dirty="0" smtClean="0"/>
              <a:t>и </a:t>
            </a:r>
            <a:r>
              <a:rPr lang="ru-RU" sz="4000" dirty="0" smtClean="0"/>
              <a:t>быт детей р</a:t>
            </a:r>
            <a:r>
              <a:rPr lang="ru-RU" sz="4000" dirty="0" smtClean="0"/>
              <a:t>епрессированных немцев, проживавших в г.Глазове.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Задачи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329642" cy="521497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1</a:t>
            </a:r>
            <a:r>
              <a:rPr lang="ru-RU" dirty="0" smtClean="0"/>
              <a:t> </a:t>
            </a:r>
            <a:r>
              <a:rPr lang="ru-RU" dirty="0" smtClean="0"/>
              <a:t>шаг: Найти </a:t>
            </a:r>
            <a:r>
              <a:rPr lang="ru-RU" dirty="0" smtClean="0"/>
              <a:t>материалы.</a:t>
            </a:r>
            <a:endParaRPr lang="ru-RU" dirty="0" smtClean="0"/>
          </a:p>
          <a:p>
            <a:r>
              <a:rPr lang="ru-RU" dirty="0" smtClean="0"/>
              <a:t>2 шаг: Проанализировать </a:t>
            </a:r>
            <a:r>
              <a:rPr lang="ru-RU" dirty="0" smtClean="0"/>
              <a:t>материалы. </a:t>
            </a:r>
            <a:endParaRPr lang="ru-RU" dirty="0" smtClean="0"/>
          </a:p>
          <a:p>
            <a:r>
              <a:rPr lang="ru-RU" dirty="0" smtClean="0"/>
              <a:t>3 шаг: Написать </a:t>
            </a:r>
            <a:r>
              <a:rPr lang="ru-RU" dirty="0" smtClean="0"/>
              <a:t>работу.</a:t>
            </a:r>
            <a:endParaRPr lang="ru-RU" dirty="0" smtClean="0"/>
          </a:p>
          <a:p>
            <a:r>
              <a:rPr lang="ru-RU" dirty="0" smtClean="0"/>
              <a:t>4 шаг: Оформить стенды в музейной </a:t>
            </a:r>
            <a:r>
              <a:rPr lang="ru-RU" dirty="0" smtClean="0"/>
              <a:t>комнате.</a:t>
            </a:r>
          </a:p>
          <a:p>
            <a:r>
              <a:rPr lang="ru-RU" dirty="0" smtClean="0"/>
              <a:t>5 шаг: На основе собранных материалов подготовить экскурсию по данной теме.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Ресурсы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564357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Фотографии </a:t>
            </a:r>
            <a:r>
              <a:rPr lang="ru-RU" dirty="0" smtClean="0"/>
              <a:t>прошлых лет, предоставленные выпускниками школы №6.</a:t>
            </a:r>
          </a:p>
          <a:p>
            <a:r>
              <a:rPr lang="ru-RU" dirty="0" smtClean="0"/>
              <a:t>2. </a:t>
            </a:r>
            <a:r>
              <a:rPr lang="ru-RU" dirty="0" smtClean="0"/>
              <a:t>Кадровые: интервью </a:t>
            </a:r>
            <a:r>
              <a:rPr lang="ru-RU" dirty="0" smtClean="0"/>
              <a:t>с Антониной </a:t>
            </a:r>
            <a:r>
              <a:rPr lang="ru-RU" dirty="0" err="1" smtClean="0"/>
              <a:t>Харламповной</a:t>
            </a:r>
            <a:r>
              <a:rPr lang="ru-RU" dirty="0" smtClean="0"/>
              <a:t> Рябовой </a:t>
            </a:r>
            <a:r>
              <a:rPr lang="ru-RU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Иваном </a:t>
            </a:r>
            <a:r>
              <a:rPr lang="ru-RU" dirty="0" err="1" smtClean="0"/>
              <a:t>Мартыновичем</a:t>
            </a:r>
            <a:r>
              <a:rPr lang="ru-RU" dirty="0" smtClean="0"/>
              <a:t> </a:t>
            </a:r>
            <a:r>
              <a:rPr lang="ru-RU" dirty="0" err="1" smtClean="0"/>
              <a:t>Келлером</a:t>
            </a:r>
            <a:r>
              <a:rPr lang="ru-RU" dirty="0" smtClean="0"/>
              <a:t>, </a:t>
            </a:r>
            <a:r>
              <a:rPr lang="ru-RU" dirty="0" smtClean="0"/>
              <a:t> Журавлевой Светланой Васильевной и другими респондентами.</a:t>
            </a:r>
          </a:p>
          <a:p>
            <a:r>
              <a:rPr lang="ru-RU" dirty="0" smtClean="0"/>
              <a:t>3. Материально-технические: фотоаппарат, диктофон, стенды, бумага, краска для принтера.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Ученики 1953-1954 учебного года, среди которых половина - немцы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42852"/>
            <a:ext cx="7829576" cy="52673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4 в класс 1953-54 учебный г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7858148" cy="51659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Барак, в котором жили репрессированные немцы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7901014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20140904235100-2ed5b66c-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214290"/>
            <a:ext cx="7858180" cy="529015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326</TotalTime>
  <Words>229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Связь поколений</vt:lpstr>
      <vt:lpstr>МБОУ «Гимназия №6»</vt:lpstr>
      <vt:lpstr>Здание семилетней школы №6</vt:lpstr>
      <vt:lpstr>проблема</vt:lpstr>
      <vt:lpstr>Цель</vt:lpstr>
      <vt:lpstr>Задачи</vt:lpstr>
      <vt:lpstr>Ресурсы</vt:lpstr>
      <vt:lpstr>Ученики 1953-1954 учебного года, среди которых половина - немцы</vt:lpstr>
      <vt:lpstr>Барак, в котором жили репрессированные немцы</vt:lpstr>
      <vt:lpstr>Двор по ул.Ленина, 12, в котором жили репрессированные немцы  со своими детьми, учащимися школы №6</vt:lpstr>
      <vt:lpstr>В верхнем ряду, первая слева Журавлёва С.В. в окружении немецких детей. </vt:lpstr>
      <vt:lpstr>Музейная комната гимназии №6. Стеллажи для экспонатов  будущей экспозиции.</vt:lpstr>
      <vt:lpstr>Макет стенда в музейной комнате гимназии №6.</vt:lpstr>
      <vt:lpstr>Спасибо за внимание!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Связь поколений</dc:title>
  <dc:creator>1</dc:creator>
  <cp:lastModifiedBy>zav</cp:lastModifiedBy>
  <cp:revision>35</cp:revision>
  <dcterms:created xsi:type="dcterms:W3CDTF">2014-12-04T09:11:51Z</dcterms:created>
  <dcterms:modified xsi:type="dcterms:W3CDTF">2014-12-09T12:54:40Z</dcterms:modified>
</cp:coreProperties>
</file>