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79" r:id="rId6"/>
    <p:sldId id="277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73" r:id="rId15"/>
    <p:sldId id="275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3510334645669371E-2"/>
          <c:y val="3.750000000000001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Вот некоторые статистические данные на них: (в процентах от числа  погибших)  по возрасту:
</c:v>
                </c:pt>
              </c:strCache>
            </c:strRef>
          </c:tx>
          <c:explosion val="5"/>
          <c:dPt>
            <c:idx val="0"/>
            <c:bubble3D val="0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41,2 %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34.5 %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14,12 %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10,3 %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40 - 50 лет  </c:v>
                </c:pt>
                <c:pt idx="1">
                  <c:v>20 - 30 лет </c:v>
                </c:pt>
                <c:pt idx="2">
                  <c:v>18 - 19 лет </c:v>
                </c:pt>
                <c:pt idx="3">
                  <c:v>возраст  не  установлен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Уроженцы  сельской  местности.</c:v>
                </c:pt>
                <c:pt idx="1">
                  <c:v>Городские.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0.81499999999999995</c:v>
                </c:pt>
                <c:pt idx="1">
                  <c:v>0.18500000000000005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88551703972616"/>
          <c:y val="4.4649051339974544E-2"/>
          <c:w val="0.22805949081979837"/>
          <c:h val="0.1717124526100904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EE682-4E3C-418F-A309-BE21E1D11D91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4AFA46-E779-4610-A000-323E03B17CDC}">
      <dgm:prSet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pPr rtl="0"/>
          <a:r>
            <a:rPr lang="ru-RU" baseline="0" smtClean="0"/>
            <a:t>Содержание.</a:t>
          </a:r>
          <a:endParaRPr lang="ru-RU"/>
        </a:p>
      </dgm:t>
    </dgm:pt>
    <dgm:pt modelId="{787C7713-B421-4197-BC2A-D24905A4638E}" type="parTrans" cxnId="{F5E022AD-1D1F-4C13-92A3-E4D7B408E05E}">
      <dgm:prSet/>
      <dgm:spPr/>
      <dgm:t>
        <a:bodyPr/>
        <a:lstStyle/>
        <a:p>
          <a:endParaRPr lang="ru-RU"/>
        </a:p>
      </dgm:t>
    </dgm:pt>
    <dgm:pt modelId="{81023672-5093-4535-927D-9D6DF3BCB8FA}" type="sibTrans" cxnId="{F5E022AD-1D1F-4C13-92A3-E4D7B408E05E}">
      <dgm:prSet/>
      <dgm:spPr/>
      <dgm:t>
        <a:bodyPr/>
        <a:lstStyle/>
        <a:p>
          <a:endParaRPr lang="ru-RU"/>
        </a:p>
      </dgm:t>
    </dgm:pt>
    <dgm:pt modelId="{9E1DC43B-9BEF-4C73-A0F5-8C0B7540C7A1}">
      <dgm:prSet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pPr rtl="0"/>
          <a:r>
            <a:rPr lang="ru-RU" baseline="0" dirty="0" smtClean="0"/>
            <a:t>1. Аннотация проекта                                                               </a:t>
          </a:r>
        </a:p>
      </dgm:t>
    </dgm:pt>
    <dgm:pt modelId="{2C61E02D-32BD-417E-A1F3-59CE94064F84}" type="parTrans" cxnId="{A0C10F83-D594-46BB-969E-4972783560E4}">
      <dgm:prSet/>
      <dgm:spPr/>
      <dgm:t>
        <a:bodyPr/>
        <a:lstStyle/>
        <a:p>
          <a:endParaRPr lang="ru-RU"/>
        </a:p>
      </dgm:t>
    </dgm:pt>
    <dgm:pt modelId="{6C8986EF-5D67-4C95-A247-AC818F981854}" type="sibTrans" cxnId="{A0C10F83-D594-46BB-969E-4972783560E4}">
      <dgm:prSet/>
      <dgm:spPr/>
      <dgm:t>
        <a:bodyPr/>
        <a:lstStyle/>
        <a:p>
          <a:endParaRPr lang="ru-RU"/>
        </a:p>
      </dgm:t>
    </dgm:pt>
    <dgm:pt modelId="{C81C8763-E449-4AC1-B772-24C1496664A6}">
      <dgm:prSet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pPr rtl="0"/>
          <a:r>
            <a:rPr lang="ru-RU" baseline="0" dirty="0" smtClean="0"/>
            <a:t>2. Введение                                                                              </a:t>
          </a:r>
          <a:endParaRPr lang="ru-RU" dirty="0"/>
        </a:p>
      </dgm:t>
    </dgm:pt>
    <dgm:pt modelId="{8498D41B-26DE-4F50-9D36-5D5121A05667}" type="parTrans" cxnId="{BC67638A-EEB6-4572-B2D5-0C175BCCBAB4}">
      <dgm:prSet/>
      <dgm:spPr/>
      <dgm:t>
        <a:bodyPr/>
        <a:lstStyle/>
        <a:p>
          <a:endParaRPr lang="ru-RU"/>
        </a:p>
      </dgm:t>
    </dgm:pt>
    <dgm:pt modelId="{944987C5-337C-4EC2-BB07-43250D30856E}" type="sibTrans" cxnId="{BC67638A-EEB6-4572-B2D5-0C175BCCBAB4}">
      <dgm:prSet/>
      <dgm:spPr/>
      <dgm:t>
        <a:bodyPr/>
        <a:lstStyle/>
        <a:p>
          <a:endParaRPr lang="ru-RU"/>
        </a:p>
      </dgm:t>
    </dgm:pt>
    <dgm:pt modelId="{C230FCED-78F9-4EF9-BB07-88F3446A7140}">
      <dgm:prSet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pPr rtl="0"/>
          <a:r>
            <a:rPr lang="ru-RU" baseline="0" dirty="0" smtClean="0"/>
            <a:t>3. Содержание проекта                                                          </a:t>
          </a:r>
          <a:endParaRPr lang="ru-RU" dirty="0"/>
        </a:p>
      </dgm:t>
    </dgm:pt>
    <dgm:pt modelId="{9F2E1C68-6B40-427D-AA28-24C7A6F59F7E}" type="parTrans" cxnId="{C4B9D512-3907-4492-8EDB-7A8B1229B06B}">
      <dgm:prSet/>
      <dgm:spPr/>
      <dgm:t>
        <a:bodyPr/>
        <a:lstStyle/>
        <a:p>
          <a:endParaRPr lang="ru-RU"/>
        </a:p>
      </dgm:t>
    </dgm:pt>
    <dgm:pt modelId="{551C73C1-F4D2-4A53-A1B7-75DA7F86B31E}" type="sibTrans" cxnId="{C4B9D512-3907-4492-8EDB-7A8B1229B06B}">
      <dgm:prSet/>
      <dgm:spPr/>
      <dgm:t>
        <a:bodyPr/>
        <a:lstStyle/>
        <a:p>
          <a:endParaRPr lang="ru-RU"/>
        </a:p>
      </dgm:t>
    </dgm:pt>
    <dgm:pt modelId="{C4EAD670-7977-47FE-BED3-5830838F6729}">
      <dgm:prSet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pPr rtl="0"/>
          <a:r>
            <a:rPr lang="ru-RU" baseline="0" smtClean="0"/>
            <a:t>4. Заключение </a:t>
          </a:r>
          <a:endParaRPr lang="ru-RU"/>
        </a:p>
      </dgm:t>
    </dgm:pt>
    <dgm:pt modelId="{A38289A8-54CB-4FB3-997A-01A7B2753F43}" type="parTrans" cxnId="{14AD13FB-4421-4FBE-95CD-77D18BC33B20}">
      <dgm:prSet/>
      <dgm:spPr/>
      <dgm:t>
        <a:bodyPr/>
        <a:lstStyle/>
        <a:p>
          <a:endParaRPr lang="ru-RU"/>
        </a:p>
      </dgm:t>
    </dgm:pt>
    <dgm:pt modelId="{5D466167-A49B-44C5-A91D-19C579766D1D}" type="sibTrans" cxnId="{14AD13FB-4421-4FBE-95CD-77D18BC33B20}">
      <dgm:prSet/>
      <dgm:spPr/>
      <dgm:t>
        <a:bodyPr/>
        <a:lstStyle/>
        <a:p>
          <a:endParaRPr lang="ru-RU"/>
        </a:p>
      </dgm:t>
    </dgm:pt>
    <dgm:pt modelId="{8580F010-D67F-4EC2-9E8F-858EBD9CDB86}">
      <dgm:prSet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pPr rtl="0"/>
          <a:r>
            <a:rPr lang="ru-RU" baseline="0" dirty="0" smtClean="0"/>
            <a:t>5. Список использованной  литературы                               </a:t>
          </a:r>
          <a:endParaRPr lang="ru-RU" dirty="0"/>
        </a:p>
      </dgm:t>
    </dgm:pt>
    <dgm:pt modelId="{1BBB3A9D-8EA6-4C66-A2D4-81E350E8965C}" type="parTrans" cxnId="{EC078C2A-B075-42D0-A66A-A5B0982CFFB4}">
      <dgm:prSet/>
      <dgm:spPr/>
      <dgm:t>
        <a:bodyPr/>
        <a:lstStyle/>
        <a:p>
          <a:endParaRPr lang="ru-RU"/>
        </a:p>
      </dgm:t>
    </dgm:pt>
    <dgm:pt modelId="{36FFF2E5-F189-4C7A-83BE-E76878A4265D}" type="sibTrans" cxnId="{EC078C2A-B075-42D0-A66A-A5B0982CFFB4}">
      <dgm:prSet/>
      <dgm:spPr/>
      <dgm:t>
        <a:bodyPr/>
        <a:lstStyle/>
        <a:p>
          <a:endParaRPr lang="ru-RU"/>
        </a:p>
      </dgm:t>
    </dgm:pt>
    <dgm:pt modelId="{5412574C-F597-4EEA-82F3-CBA927B2E098}" type="pres">
      <dgm:prSet presAssocID="{87BEE682-4E3C-418F-A309-BE21E1D11D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27A522-F6F9-4DE2-B332-11997CF35DAE}" type="pres">
      <dgm:prSet presAssocID="{564AFA46-E779-4610-A000-323E03B17CDC}" presName="parentText" presStyleLbl="node1" presStyleIdx="0" presStyleCnt="6" custLinFactY="-40084" custLinFactNeighborX="-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F8BC6-EDB7-42CE-A1A9-12EC117303B6}" type="pres">
      <dgm:prSet presAssocID="{81023672-5093-4535-927D-9D6DF3BCB8FA}" presName="spacer" presStyleCnt="0"/>
      <dgm:spPr/>
    </dgm:pt>
    <dgm:pt modelId="{AEE1D55D-CA8E-4378-8A78-5AECC04AF0A0}" type="pres">
      <dgm:prSet presAssocID="{9E1DC43B-9BEF-4C73-A0F5-8C0B7540C7A1}" presName="parentText" presStyleLbl="node1" presStyleIdx="1" presStyleCnt="6" custLinFactY="-46896" custLinFactNeighborX="-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88844-BDD6-410F-A704-730BFDC2669A}" type="pres">
      <dgm:prSet presAssocID="{6C8986EF-5D67-4C95-A247-AC818F981854}" presName="spacer" presStyleCnt="0"/>
      <dgm:spPr/>
    </dgm:pt>
    <dgm:pt modelId="{615906A3-9308-4515-9AAB-B6EFCF4D02ED}" type="pres">
      <dgm:prSet presAssocID="{C81C8763-E449-4AC1-B772-24C1496664A6}" presName="parentText" presStyleLbl="node1" presStyleIdx="2" presStyleCnt="6" custLinFactY="-64518" custLinFactNeighborX="-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437FF-5EDA-45EF-A551-1E50AFCCB9A0}" type="pres">
      <dgm:prSet presAssocID="{944987C5-337C-4EC2-BB07-43250D30856E}" presName="spacer" presStyleCnt="0"/>
      <dgm:spPr/>
    </dgm:pt>
    <dgm:pt modelId="{B9909DE7-EB11-41DB-9A89-EA4B285E160E}" type="pres">
      <dgm:prSet presAssocID="{C230FCED-78F9-4EF9-BB07-88F3446A7140}" presName="parentText" presStyleLbl="node1" presStyleIdx="3" presStyleCnt="6" custLinFactY="-82141" custLinFactNeighborX="-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7230C-248C-4D29-824B-056CEBABA3AA}" type="pres">
      <dgm:prSet presAssocID="{551C73C1-F4D2-4A53-A1B7-75DA7F86B31E}" presName="spacer" presStyleCnt="0"/>
      <dgm:spPr/>
    </dgm:pt>
    <dgm:pt modelId="{7A5BB002-AE0B-4783-86BD-780F00E4019B}" type="pres">
      <dgm:prSet presAssocID="{C4EAD670-7977-47FE-BED3-5830838F6729}" presName="parentText" presStyleLbl="node1" presStyleIdx="4" presStyleCnt="6" custLinFactY="-100000" custLinFactNeighborX="-25" custLinFactNeighborY="-120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92A56-D238-4D76-A9D0-80D62D1B395F}" type="pres">
      <dgm:prSet presAssocID="{5D466167-A49B-44C5-A91D-19C579766D1D}" presName="spacer" presStyleCnt="0"/>
      <dgm:spPr/>
    </dgm:pt>
    <dgm:pt modelId="{9752E91B-FFAB-49D3-B803-190359346DE8}" type="pres">
      <dgm:prSet presAssocID="{8580F010-D67F-4EC2-9E8F-858EBD9CDB86}" presName="parentText" presStyleLbl="node1" presStyleIdx="5" presStyleCnt="6" custLinFactY="-11296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078C2A-B075-42D0-A66A-A5B0982CFFB4}" srcId="{87BEE682-4E3C-418F-A309-BE21E1D11D91}" destId="{8580F010-D67F-4EC2-9E8F-858EBD9CDB86}" srcOrd="5" destOrd="0" parTransId="{1BBB3A9D-8EA6-4C66-A2D4-81E350E8965C}" sibTransId="{36FFF2E5-F189-4C7A-83BE-E76878A4265D}"/>
    <dgm:cxn modelId="{BC67638A-EEB6-4572-B2D5-0C175BCCBAB4}" srcId="{87BEE682-4E3C-418F-A309-BE21E1D11D91}" destId="{C81C8763-E449-4AC1-B772-24C1496664A6}" srcOrd="2" destOrd="0" parTransId="{8498D41B-26DE-4F50-9D36-5D5121A05667}" sibTransId="{944987C5-337C-4EC2-BB07-43250D30856E}"/>
    <dgm:cxn modelId="{A939879D-8C5E-433E-81FE-3A57F9B87946}" type="presOf" srcId="{564AFA46-E779-4610-A000-323E03B17CDC}" destId="{2E27A522-F6F9-4DE2-B332-11997CF35DAE}" srcOrd="0" destOrd="0" presId="urn:microsoft.com/office/officeart/2005/8/layout/vList2"/>
    <dgm:cxn modelId="{C4B9D512-3907-4492-8EDB-7A8B1229B06B}" srcId="{87BEE682-4E3C-418F-A309-BE21E1D11D91}" destId="{C230FCED-78F9-4EF9-BB07-88F3446A7140}" srcOrd="3" destOrd="0" parTransId="{9F2E1C68-6B40-427D-AA28-24C7A6F59F7E}" sibTransId="{551C73C1-F4D2-4A53-A1B7-75DA7F86B31E}"/>
    <dgm:cxn modelId="{14AD13FB-4421-4FBE-95CD-77D18BC33B20}" srcId="{87BEE682-4E3C-418F-A309-BE21E1D11D91}" destId="{C4EAD670-7977-47FE-BED3-5830838F6729}" srcOrd="4" destOrd="0" parTransId="{A38289A8-54CB-4FB3-997A-01A7B2753F43}" sibTransId="{5D466167-A49B-44C5-A91D-19C579766D1D}"/>
    <dgm:cxn modelId="{A0C10F83-D594-46BB-969E-4972783560E4}" srcId="{87BEE682-4E3C-418F-A309-BE21E1D11D91}" destId="{9E1DC43B-9BEF-4C73-A0F5-8C0B7540C7A1}" srcOrd="1" destOrd="0" parTransId="{2C61E02D-32BD-417E-A1F3-59CE94064F84}" sibTransId="{6C8986EF-5D67-4C95-A247-AC818F981854}"/>
    <dgm:cxn modelId="{C350E660-695C-4254-B5FF-2412F7E30B9D}" type="presOf" srcId="{C230FCED-78F9-4EF9-BB07-88F3446A7140}" destId="{B9909DE7-EB11-41DB-9A89-EA4B285E160E}" srcOrd="0" destOrd="0" presId="urn:microsoft.com/office/officeart/2005/8/layout/vList2"/>
    <dgm:cxn modelId="{F5E022AD-1D1F-4C13-92A3-E4D7B408E05E}" srcId="{87BEE682-4E3C-418F-A309-BE21E1D11D91}" destId="{564AFA46-E779-4610-A000-323E03B17CDC}" srcOrd="0" destOrd="0" parTransId="{787C7713-B421-4197-BC2A-D24905A4638E}" sibTransId="{81023672-5093-4535-927D-9D6DF3BCB8FA}"/>
    <dgm:cxn modelId="{04CB9517-3C96-46C3-8289-C031C4C19844}" type="presOf" srcId="{8580F010-D67F-4EC2-9E8F-858EBD9CDB86}" destId="{9752E91B-FFAB-49D3-B803-190359346DE8}" srcOrd="0" destOrd="0" presId="urn:microsoft.com/office/officeart/2005/8/layout/vList2"/>
    <dgm:cxn modelId="{D405B0D6-F782-4967-BBDA-785F15376A5A}" type="presOf" srcId="{87BEE682-4E3C-418F-A309-BE21E1D11D91}" destId="{5412574C-F597-4EEA-82F3-CBA927B2E098}" srcOrd="0" destOrd="0" presId="urn:microsoft.com/office/officeart/2005/8/layout/vList2"/>
    <dgm:cxn modelId="{52AD8910-73FE-4C16-AE58-41EABC2CEF53}" type="presOf" srcId="{C4EAD670-7977-47FE-BED3-5830838F6729}" destId="{7A5BB002-AE0B-4783-86BD-780F00E4019B}" srcOrd="0" destOrd="0" presId="urn:microsoft.com/office/officeart/2005/8/layout/vList2"/>
    <dgm:cxn modelId="{6EB1D248-D3EF-4662-A194-719CDB004271}" type="presOf" srcId="{C81C8763-E449-4AC1-B772-24C1496664A6}" destId="{615906A3-9308-4515-9AAB-B6EFCF4D02ED}" srcOrd="0" destOrd="0" presId="urn:microsoft.com/office/officeart/2005/8/layout/vList2"/>
    <dgm:cxn modelId="{440C89D0-1884-4100-91C7-AC2BDDB20BF8}" type="presOf" srcId="{9E1DC43B-9BEF-4C73-A0F5-8C0B7540C7A1}" destId="{AEE1D55D-CA8E-4378-8A78-5AECC04AF0A0}" srcOrd="0" destOrd="0" presId="urn:microsoft.com/office/officeart/2005/8/layout/vList2"/>
    <dgm:cxn modelId="{6ACD66C0-FCCF-464E-AD9C-D8738E873605}" type="presParOf" srcId="{5412574C-F597-4EEA-82F3-CBA927B2E098}" destId="{2E27A522-F6F9-4DE2-B332-11997CF35DAE}" srcOrd="0" destOrd="0" presId="urn:microsoft.com/office/officeart/2005/8/layout/vList2"/>
    <dgm:cxn modelId="{34BB92DB-8989-4B7B-A61B-E7C6AD42EA26}" type="presParOf" srcId="{5412574C-F597-4EEA-82F3-CBA927B2E098}" destId="{48EF8BC6-EDB7-42CE-A1A9-12EC117303B6}" srcOrd="1" destOrd="0" presId="urn:microsoft.com/office/officeart/2005/8/layout/vList2"/>
    <dgm:cxn modelId="{F1EE9B4B-50B7-4914-9A52-9F2EB1FA2712}" type="presParOf" srcId="{5412574C-F597-4EEA-82F3-CBA927B2E098}" destId="{AEE1D55D-CA8E-4378-8A78-5AECC04AF0A0}" srcOrd="2" destOrd="0" presId="urn:microsoft.com/office/officeart/2005/8/layout/vList2"/>
    <dgm:cxn modelId="{A0531A8B-7FE8-43AE-9946-35D5BA7A3F28}" type="presParOf" srcId="{5412574C-F597-4EEA-82F3-CBA927B2E098}" destId="{2F988844-BDD6-410F-A704-730BFDC2669A}" srcOrd="3" destOrd="0" presId="urn:microsoft.com/office/officeart/2005/8/layout/vList2"/>
    <dgm:cxn modelId="{B31B40D7-6054-4565-ADC7-3D6C2840003C}" type="presParOf" srcId="{5412574C-F597-4EEA-82F3-CBA927B2E098}" destId="{615906A3-9308-4515-9AAB-B6EFCF4D02ED}" srcOrd="4" destOrd="0" presId="urn:microsoft.com/office/officeart/2005/8/layout/vList2"/>
    <dgm:cxn modelId="{406808F2-74D4-42EA-8F63-D0C7D15686FB}" type="presParOf" srcId="{5412574C-F597-4EEA-82F3-CBA927B2E098}" destId="{6A3437FF-5EDA-45EF-A551-1E50AFCCB9A0}" srcOrd="5" destOrd="0" presId="urn:microsoft.com/office/officeart/2005/8/layout/vList2"/>
    <dgm:cxn modelId="{BE0BCC35-A678-4B1D-8A69-FB08FA5C324E}" type="presParOf" srcId="{5412574C-F597-4EEA-82F3-CBA927B2E098}" destId="{B9909DE7-EB11-41DB-9A89-EA4B285E160E}" srcOrd="6" destOrd="0" presId="urn:microsoft.com/office/officeart/2005/8/layout/vList2"/>
    <dgm:cxn modelId="{81A68A45-2DA1-4343-8293-18726C86A2E5}" type="presParOf" srcId="{5412574C-F597-4EEA-82F3-CBA927B2E098}" destId="{ED17230C-248C-4D29-824B-056CEBABA3AA}" srcOrd="7" destOrd="0" presId="urn:microsoft.com/office/officeart/2005/8/layout/vList2"/>
    <dgm:cxn modelId="{34B14FF3-D99B-4F32-BF23-4E72C03E4AFD}" type="presParOf" srcId="{5412574C-F597-4EEA-82F3-CBA927B2E098}" destId="{7A5BB002-AE0B-4783-86BD-780F00E4019B}" srcOrd="8" destOrd="0" presId="urn:microsoft.com/office/officeart/2005/8/layout/vList2"/>
    <dgm:cxn modelId="{CA7E9D97-E79D-41B5-9162-6734AFD1EAB1}" type="presParOf" srcId="{5412574C-F597-4EEA-82F3-CBA927B2E098}" destId="{2ED92A56-D238-4D76-A9D0-80D62D1B395F}" srcOrd="9" destOrd="0" presId="urn:microsoft.com/office/officeart/2005/8/layout/vList2"/>
    <dgm:cxn modelId="{B11666DA-02CD-4F41-A13A-99B39EF57D8F}" type="presParOf" srcId="{5412574C-F597-4EEA-82F3-CBA927B2E098}" destId="{9752E91B-FFAB-49D3-B803-190359346DE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05C6D-6DE8-4562-A277-DF9AD2842C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8011A4-8032-4F60-BCA8-22A588590926}">
      <dgm:prSet custT="1"/>
      <dgm:spPr>
        <a:solidFill>
          <a:schemeClr val="tx1">
            <a:lumMod val="85000"/>
          </a:schemeClr>
        </a:solidFill>
      </dgm:spPr>
      <dgm:t>
        <a:bodyPr/>
        <a:lstStyle/>
        <a:p>
          <a:pPr rtl="0"/>
          <a:r>
            <a:rPr lang="ru-RU" sz="2800" baseline="0" dirty="0" smtClean="0">
              <a:solidFill>
                <a:schemeClr val="bg1"/>
              </a:solidFill>
            </a:rPr>
            <a:t>Эффективным способом решения поставленных задач станет реализация мероприятий по следующим основным направлениям:</a:t>
          </a:r>
          <a:endParaRPr lang="ru-RU" sz="2800" dirty="0">
            <a:solidFill>
              <a:schemeClr val="bg1"/>
            </a:solidFill>
          </a:endParaRPr>
        </a:p>
      </dgm:t>
    </dgm:pt>
    <dgm:pt modelId="{85EEC8E8-100B-44B4-ADA7-FDC89F3BAAAD}" type="parTrans" cxnId="{7ACAC096-1182-46AE-8552-7C95E622E05A}">
      <dgm:prSet/>
      <dgm:spPr/>
      <dgm:t>
        <a:bodyPr/>
        <a:lstStyle/>
        <a:p>
          <a:endParaRPr lang="ru-RU"/>
        </a:p>
      </dgm:t>
    </dgm:pt>
    <dgm:pt modelId="{5139C828-0760-46D5-A3F1-723FCCA007D2}" type="sibTrans" cxnId="{7ACAC096-1182-46AE-8552-7C95E622E05A}">
      <dgm:prSet/>
      <dgm:spPr/>
      <dgm:t>
        <a:bodyPr/>
        <a:lstStyle/>
        <a:p>
          <a:endParaRPr lang="ru-RU"/>
        </a:p>
      </dgm:t>
    </dgm:pt>
    <dgm:pt modelId="{C4A25559-1A65-4AC6-939C-12F0644D4AF2}">
      <dgm:prSet custT="1"/>
      <dgm:spPr>
        <a:solidFill>
          <a:schemeClr val="tx1">
            <a:lumMod val="85000"/>
          </a:schemeClr>
        </a:solidFill>
      </dgm:spPr>
      <dgm:t>
        <a:bodyPr/>
        <a:lstStyle/>
        <a:p>
          <a:pPr rtl="0"/>
          <a:r>
            <a:rPr lang="ru-RU" sz="2000" baseline="0" dirty="0" smtClean="0">
              <a:solidFill>
                <a:schemeClr val="bg1"/>
              </a:solidFill>
            </a:rPr>
            <a:t>Организация мероприятий, приуроченных к великой дате:</a:t>
          </a:r>
          <a:endParaRPr lang="ru-RU" sz="2000" dirty="0">
            <a:solidFill>
              <a:schemeClr val="bg1"/>
            </a:solidFill>
          </a:endParaRPr>
        </a:p>
      </dgm:t>
    </dgm:pt>
    <dgm:pt modelId="{770BC1BD-5306-4263-A708-AE9DABCE9BB5}" type="parTrans" cxnId="{D6CDBF63-AD8D-44F5-872D-8B8D8BB93B1B}">
      <dgm:prSet/>
      <dgm:spPr/>
      <dgm:t>
        <a:bodyPr/>
        <a:lstStyle/>
        <a:p>
          <a:endParaRPr lang="ru-RU"/>
        </a:p>
      </dgm:t>
    </dgm:pt>
    <dgm:pt modelId="{F370B27E-B4AD-4B7D-B48D-9BB6A0523849}" type="sibTrans" cxnId="{D6CDBF63-AD8D-44F5-872D-8B8D8BB93B1B}">
      <dgm:prSet/>
      <dgm:spPr/>
      <dgm:t>
        <a:bodyPr/>
        <a:lstStyle/>
        <a:p>
          <a:endParaRPr lang="ru-RU"/>
        </a:p>
      </dgm:t>
    </dgm:pt>
    <dgm:pt modelId="{63ABD815-C176-4FC3-93CA-4709C557851A}">
      <dgm:prSet custT="1"/>
      <dgm:spPr>
        <a:solidFill>
          <a:schemeClr val="tx1">
            <a:lumMod val="85000"/>
          </a:schemeClr>
        </a:solidFill>
      </dgm:spPr>
      <dgm:t>
        <a:bodyPr/>
        <a:lstStyle/>
        <a:p>
          <a:pPr rtl="0"/>
          <a:r>
            <a:rPr lang="ru-RU" sz="2000" baseline="0" dirty="0" smtClean="0">
              <a:solidFill>
                <a:schemeClr val="bg1"/>
              </a:solidFill>
            </a:rPr>
            <a:t>Сохранение живой исторической  памяти о войне, трансформации  её в новые эффективные формы. </a:t>
          </a:r>
          <a:endParaRPr lang="ru-RU" sz="2000" dirty="0">
            <a:solidFill>
              <a:schemeClr val="bg1"/>
            </a:solidFill>
          </a:endParaRPr>
        </a:p>
      </dgm:t>
    </dgm:pt>
    <dgm:pt modelId="{9C322422-08E2-47DA-8851-3A077DB66797}" type="parTrans" cxnId="{EFEB437D-E48A-4A39-B0B7-4452E8321BE1}">
      <dgm:prSet/>
      <dgm:spPr/>
      <dgm:t>
        <a:bodyPr/>
        <a:lstStyle/>
        <a:p>
          <a:endParaRPr lang="ru-RU"/>
        </a:p>
      </dgm:t>
    </dgm:pt>
    <dgm:pt modelId="{F58A8B56-D381-43C3-99F7-117511BC58FA}" type="sibTrans" cxnId="{EFEB437D-E48A-4A39-B0B7-4452E8321BE1}">
      <dgm:prSet/>
      <dgm:spPr/>
      <dgm:t>
        <a:bodyPr/>
        <a:lstStyle/>
        <a:p>
          <a:endParaRPr lang="ru-RU"/>
        </a:p>
      </dgm:t>
    </dgm:pt>
    <dgm:pt modelId="{B956052E-9C0D-4F9C-A545-2E34A75ADCF5}">
      <dgm:prSet custT="1"/>
      <dgm:spPr>
        <a:solidFill>
          <a:schemeClr val="tx1">
            <a:lumMod val="85000"/>
          </a:schemeClr>
        </a:solidFill>
      </dgm:spPr>
      <dgm:t>
        <a:bodyPr/>
        <a:lstStyle/>
        <a:p>
          <a:pPr rtl="0"/>
          <a:r>
            <a:rPr lang="ru-RU" sz="1800" baseline="0" dirty="0" smtClean="0">
              <a:solidFill>
                <a:schemeClr val="bg1"/>
              </a:solidFill>
            </a:rPr>
            <a:t>Информационное обеспечение деятельности ветеранов в формировании патриотического воспитания:</a:t>
          </a:r>
          <a:endParaRPr lang="ru-RU" sz="1800" dirty="0">
            <a:solidFill>
              <a:schemeClr val="bg1"/>
            </a:solidFill>
          </a:endParaRPr>
        </a:p>
      </dgm:t>
    </dgm:pt>
    <dgm:pt modelId="{D527963F-EC4D-43E6-91AC-BF30FC5CB138}" type="parTrans" cxnId="{DCC35AA3-96A9-4707-9484-B3CFA491F213}">
      <dgm:prSet/>
      <dgm:spPr/>
      <dgm:t>
        <a:bodyPr/>
        <a:lstStyle/>
        <a:p>
          <a:endParaRPr lang="ru-RU"/>
        </a:p>
      </dgm:t>
    </dgm:pt>
    <dgm:pt modelId="{2CEFA522-86F9-4FDC-9824-759A82196913}" type="sibTrans" cxnId="{DCC35AA3-96A9-4707-9484-B3CFA491F213}">
      <dgm:prSet/>
      <dgm:spPr/>
      <dgm:t>
        <a:bodyPr/>
        <a:lstStyle/>
        <a:p>
          <a:endParaRPr lang="ru-RU"/>
        </a:p>
      </dgm:t>
    </dgm:pt>
    <dgm:pt modelId="{5ABA06DE-33C8-4AF8-AF25-BEF125B89EE0}" type="pres">
      <dgm:prSet presAssocID="{73F05C6D-6DE8-4562-A277-DF9AD2842C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2607646-039D-4225-AF7B-5F58F39C459A}" type="pres">
      <dgm:prSet presAssocID="{318011A4-8032-4F60-BCA8-22A588590926}" presName="hierRoot1" presStyleCnt="0">
        <dgm:presLayoutVars>
          <dgm:hierBranch val="init"/>
        </dgm:presLayoutVars>
      </dgm:prSet>
      <dgm:spPr/>
    </dgm:pt>
    <dgm:pt modelId="{37652A91-A8E9-4BA5-BDCC-5B1BA7A6F112}" type="pres">
      <dgm:prSet presAssocID="{318011A4-8032-4F60-BCA8-22A588590926}" presName="rootComposite1" presStyleCnt="0"/>
      <dgm:spPr/>
    </dgm:pt>
    <dgm:pt modelId="{340D4FB4-E4C3-4DBA-9D2A-5C9C9F3CD918}" type="pres">
      <dgm:prSet presAssocID="{318011A4-8032-4F60-BCA8-22A588590926}" presName="rootText1" presStyleLbl="node0" presStyleIdx="0" presStyleCnt="1" custScaleX="482566" custScaleY="206093" custLinFactY="-47029" custLinFactNeighborY="-100000">
        <dgm:presLayoutVars>
          <dgm:chPref val="3"/>
        </dgm:presLayoutVars>
      </dgm:prSet>
      <dgm:spPr/>
    </dgm:pt>
    <dgm:pt modelId="{AB87EFC5-5A41-4570-A45A-E1C30A44AF55}" type="pres">
      <dgm:prSet presAssocID="{318011A4-8032-4F60-BCA8-22A588590926}" presName="rootConnector1" presStyleLbl="node1" presStyleIdx="0" presStyleCnt="0"/>
      <dgm:spPr/>
    </dgm:pt>
    <dgm:pt modelId="{58AD240E-3AFA-46A4-A4B5-A61898C025A1}" type="pres">
      <dgm:prSet presAssocID="{318011A4-8032-4F60-BCA8-22A588590926}" presName="hierChild2" presStyleCnt="0"/>
      <dgm:spPr/>
    </dgm:pt>
    <dgm:pt modelId="{DFB5580B-0408-4536-8F2A-05A644053AF5}" type="pres">
      <dgm:prSet presAssocID="{770BC1BD-5306-4263-A708-AE9DABCE9BB5}" presName="Name37" presStyleLbl="parChTrans1D2" presStyleIdx="0" presStyleCnt="3"/>
      <dgm:spPr/>
    </dgm:pt>
    <dgm:pt modelId="{003CF4A6-9C54-45D2-8303-DE5A0676C39A}" type="pres">
      <dgm:prSet presAssocID="{C4A25559-1A65-4AC6-939C-12F0644D4AF2}" presName="hierRoot2" presStyleCnt="0">
        <dgm:presLayoutVars>
          <dgm:hierBranch val="init"/>
        </dgm:presLayoutVars>
      </dgm:prSet>
      <dgm:spPr/>
    </dgm:pt>
    <dgm:pt modelId="{73831F60-05EA-40AE-B86D-99ED012B900D}" type="pres">
      <dgm:prSet presAssocID="{C4A25559-1A65-4AC6-939C-12F0644D4AF2}" presName="rootComposite" presStyleCnt="0"/>
      <dgm:spPr/>
    </dgm:pt>
    <dgm:pt modelId="{A2D028E5-98E4-44CB-AEE7-3C857094BF9D}" type="pres">
      <dgm:prSet presAssocID="{C4A25559-1A65-4AC6-939C-12F0644D4AF2}" presName="rootText" presStyleLbl="node2" presStyleIdx="0" presStyleCnt="3" custScaleX="158725" custScaleY="297948">
        <dgm:presLayoutVars>
          <dgm:chPref val="3"/>
        </dgm:presLayoutVars>
      </dgm:prSet>
      <dgm:spPr/>
    </dgm:pt>
    <dgm:pt modelId="{4F3348AF-A0E1-45BB-B46A-E272EEACD4CA}" type="pres">
      <dgm:prSet presAssocID="{C4A25559-1A65-4AC6-939C-12F0644D4AF2}" presName="rootConnector" presStyleLbl="node2" presStyleIdx="0" presStyleCnt="3"/>
      <dgm:spPr/>
    </dgm:pt>
    <dgm:pt modelId="{938A0DAA-5A66-46DA-9CD7-F1EB1D44A271}" type="pres">
      <dgm:prSet presAssocID="{C4A25559-1A65-4AC6-939C-12F0644D4AF2}" presName="hierChild4" presStyleCnt="0"/>
      <dgm:spPr/>
    </dgm:pt>
    <dgm:pt modelId="{BA6EF927-8721-428A-9276-12BB6E5CB1A1}" type="pres">
      <dgm:prSet presAssocID="{C4A25559-1A65-4AC6-939C-12F0644D4AF2}" presName="hierChild5" presStyleCnt="0"/>
      <dgm:spPr/>
    </dgm:pt>
    <dgm:pt modelId="{0D6B5BB6-FBB4-4164-BA7A-98792508DB06}" type="pres">
      <dgm:prSet presAssocID="{9C322422-08E2-47DA-8851-3A077DB66797}" presName="Name37" presStyleLbl="parChTrans1D2" presStyleIdx="1" presStyleCnt="3"/>
      <dgm:spPr/>
    </dgm:pt>
    <dgm:pt modelId="{530C3678-E526-43D3-91BC-1477E35848AC}" type="pres">
      <dgm:prSet presAssocID="{63ABD815-C176-4FC3-93CA-4709C557851A}" presName="hierRoot2" presStyleCnt="0">
        <dgm:presLayoutVars>
          <dgm:hierBranch val="init"/>
        </dgm:presLayoutVars>
      </dgm:prSet>
      <dgm:spPr/>
    </dgm:pt>
    <dgm:pt modelId="{BDCBDBE1-3FE7-448D-8D1F-9BAFC34BDB49}" type="pres">
      <dgm:prSet presAssocID="{63ABD815-C176-4FC3-93CA-4709C557851A}" presName="rootComposite" presStyleCnt="0"/>
      <dgm:spPr/>
    </dgm:pt>
    <dgm:pt modelId="{D3F599C8-92DD-4CB3-8D37-C0C7BA7F3C66}" type="pres">
      <dgm:prSet presAssocID="{63ABD815-C176-4FC3-93CA-4709C557851A}" presName="rootText" presStyleLbl="node2" presStyleIdx="1" presStyleCnt="3" custScaleX="161619" custScaleY="291635" custLinFactNeighborX="-1227" custLinFactNeighborY="3382">
        <dgm:presLayoutVars>
          <dgm:chPref val="3"/>
        </dgm:presLayoutVars>
      </dgm:prSet>
      <dgm:spPr/>
    </dgm:pt>
    <dgm:pt modelId="{515D7CBA-4DA1-478C-AF04-D131DDF7416B}" type="pres">
      <dgm:prSet presAssocID="{63ABD815-C176-4FC3-93CA-4709C557851A}" presName="rootConnector" presStyleLbl="node2" presStyleIdx="1" presStyleCnt="3"/>
      <dgm:spPr/>
    </dgm:pt>
    <dgm:pt modelId="{4CB4D760-7585-4B00-8B99-8DB7C63D270E}" type="pres">
      <dgm:prSet presAssocID="{63ABD815-C176-4FC3-93CA-4709C557851A}" presName="hierChild4" presStyleCnt="0"/>
      <dgm:spPr/>
    </dgm:pt>
    <dgm:pt modelId="{FF2F6D68-A3C1-4F4E-BE50-53ACE1F69735}" type="pres">
      <dgm:prSet presAssocID="{63ABD815-C176-4FC3-93CA-4709C557851A}" presName="hierChild5" presStyleCnt="0"/>
      <dgm:spPr/>
    </dgm:pt>
    <dgm:pt modelId="{DD7D11D3-7AD4-45CF-A151-CC132C4B711D}" type="pres">
      <dgm:prSet presAssocID="{D527963F-EC4D-43E6-91AC-BF30FC5CB138}" presName="Name37" presStyleLbl="parChTrans1D2" presStyleIdx="2" presStyleCnt="3"/>
      <dgm:spPr/>
    </dgm:pt>
    <dgm:pt modelId="{7363821B-B832-4E50-A9B6-B0BB6B1244AD}" type="pres">
      <dgm:prSet presAssocID="{B956052E-9C0D-4F9C-A545-2E34A75ADCF5}" presName="hierRoot2" presStyleCnt="0">
        <dgm:presLayoutVars>
          <dgm:hierBranch val="init"/>
        </dgm:presLayoutVars>
      </dgm:prSet>
      <dgm:spPr/>
    </dgm:pt>
    <dgm:pt modelId="{938C90C2-CE45-4AE2-8AB4-6CC503CBBA90}" type="pres">
      <dgm:prSet presAssocID="{B956052E-9C0D-4F9C-A545-2E34A75ADCF5}" presName="rootComposite" presStyleCnt="0"/>
      <dgm:spPr/>
    </dgm:pt>
    <dgm:pt modelId="{13127A85-2B07-47F3-AE14-20160EE2CD68}" type="pres">
      <dgm:prSet presAssocID="{B956052E-9C0D-4F9C-A545-2E34A75ADCF5}" presName="rootText" presStyleLbl="node2" presStyleIdx="2" presStyleCnt="3" custScaleX="155413" custScaleY="298174" custLinFactNeighborX="773" custLinFactNeighborY="112">
        <dgm:presLayoutVars>
          <dgm:chPref val="3"/>
        </dgm:presLayoutVars>
      </dgm:prSet>
      <dgm:spPr/>
    </dgm:pt>
    <dgm:pt modelId="{20F9E204-707A-489D-A928-B64C1846E025}" type="pres">
      <dgm:prSet presAssocID="{B956052E-9C0D-4F9C-A545-2E34A75ADCF5}" presName="rootConnector" presStyleLbl="node2" presStyleIdx="2" presStyleCnt="3"/>
      <dgm:spPr/>
    </dgm:pt>
    <dgm:pt modelId="{DC980074-60D9-402E-A584-8121219A2AB0}" type="pres">
      <dgm:prSet presAssocID="{B956052E-9C0D-4F9C-A545-2E34A75ADCF5}" presName="hierChild4" presStyleCnt="0"/>
      <dgm:spPr/>
    </dgm:pt>
    <dgm:pt modelId="{A7537A8D-8881-4D8E-ABAB-746655982499}" type="pres">
      <dgm:prSet presAssocID="{B956052E-9C0D-4F9C-A545-2E34A75ADCF5}" presName="hierChild5" presStyleCnt="0"/>
      <dgm:spPr/>
    </dgm:pt>
    <dgm:pt modelId="{4B54D1E9-9444-4874-B95C-F48D151FFE05}" type="pres">
      <dgm:prSet presAssocID="{318011A4-8032-4F60-BCA8-22A588590926}" presName="hierChild3" presStyleCnt="0"/>
      <dgm:spPr/>
    </dgm:pt>
  </dgm:ptLst>
  <dgm:cxnLst>
    <dgm:cxn modelId="{D6CDBF63-AD8D-44F5-872D-8B8D8BB93B1B}" srcId="{318011A4-8032-4F60-BCA8-22A588590926}" destId="{C4A25559-1A65-4AC6-939C-12F0644D4AF2}" srcOrd="0" destOrd="0" parTransId="{770BC1BD-5306-4263-A708-AE9DABCE9BB5}" sibTransId="{F370B27E-B4AD-4B7D-B48D-9BB6A0523849}"/>
    <dgm:cxn modelId="{F66331C3-FE09-4043-ACBD-C17965C7A12C}" type="presOf" srcId="{63ABD815-C176-4FC3-93CA-4709C557851A}" destId="{515D7CBA-4DA1-478C-AF04-D131DDF7416B}" srcOrd="1" destOrd="0" presId="urn:microsoft.com/office/officeart/2005/8/layout/orgChart1"/>
    <dgm:cxn modelId="{6AB6598B-CBCB-458F-8139-5CA4F1E25D39}" type="presOf" srcId="{C4A25559-1A65-4AC6-939C-12F0644D4AF2}" destId="{4F3348AF-A0E1-45BB-B46A-E272EEACD4CA}" srcOrd="1" destOrd="0" presId="urn:microsoft.com/office/officeart/2005/8/layout/orgChart1"/>
    <dgm:cxn modelId="{015A54E1-DE40-42A2-A169-769DEAE81BC0}" type="presOf" srcId="{B956052E-9C0D-4F9C-A545-2E34A75ADCF5}" destId="{13127A85-2B07-47F3-AE14-20160EE2CD68}" srcOrd="0" destOrd="0" presId="urn:microsoft.com/office/officeart/2005/8/layout/orgChart1"/>
    <dgm:cxn modelId="{EFEB437D-E48A-4A39-B0B7-4452E8321BE1}" srcId="{318011A4-8032-4F60-BCA8-22A588590926}" destId="{63ABD815-C176-4FC3-93CA-4709C557851A}" srcOrd="1" destOrd="0" parTransId="{9C322422-08E2-47DA-8851-3A077DB66797}" sibTransId="{F58A8B56-D381-43C3-99F7-117511BC58FA}"/>
    <dgm:cxn modelId="{81FBABEE-7448-42F1-9315-242B3F5AE8A4}" type="presOf" srcId="{318011A4-8032-4F60-BCA8-22A588590926}" destId="{340D4FB4-E4C3-4DBA-9D2A-5C9C9F3CD918}" srcOrd="0" destOrd="0" presId="urn:microsoft.com/office/officeart/2005/8/layout/orgChart1"/>
    <dgm:cxn modelId="{96B18B33-C0EB-4A9D-BF83-950E9DD03888}" type="presOf" srcId="{D527963F-EC4D-43E6-91AC-BF30FC5CB138}" destId="{DD7D11D3-7AD4-45CF-A151-CC132C4B711D}" srcOrd="0" destOrd="0" presId="urn:microsoft.com/office/officeart/2005/8/layout/orgChart1"/>
    <dgm:cxn modelId="{042891C8-945B-44E7-92EE-7E4115887D98}" type="presOf" srcId="{770BC1BD-5306-4263-A708-AE9DABCE9BB5}" destId="{DFB5580B-0408-4536-8F2A-05A644053AF5}" srcOrd="0" destOrd="0" presId="urn:microsoft.com/office/officeart/2005/8/layout/orgChart1"/>
    <dgm:cxn modelId="{7ACAC096-1182-46AE-8552-7C95E622E05A}" srcId="{73F05C6D-6DE8-4562-A277-DF9AD2842CA3}" destId="{318011A4-8032-4F60-BCA8-22A588590926}" srcOrd="0" destOrd="0" parTransId="{85EEC8E8-100B-44B4-ADA7-FDC89F3BAAAD}" sibTransId="{5139C828-0760-46D5-A3F1-723FCCA007D2}"/>
    <dgm:cxn modelId="{6822ED83-9513-4C71-A69E-624E7C028919}" type="presOf" srcId="{C4A25559-1A65-4AC6-939C-12F0644D4AF2}" destId="{A2D028E5-98E4-44CB-AEE7-3C857094BF9D}" srcOrd="0" destOrd="0" presId="urn:microsoft.com/office/officeart/2005/8/layout/orgChart1"/>
    <dgm:cxn modelId="{27CAFA26-111E-457A-9660-6F3A0749027E}" type="presOf" srcId="{73F05C6D-6DE8-4562-A277-DF9AD2842CA3}" destId="{5ABA06DE-33C8-4AF8-AF25-BEF125B89EE0}" srcOrd="0" destOrd="0" presId="urn:microsoft.com/office/officeart/2005/8/layout/orgChart1"/>
    <dgm:cxn modelId="{55E323F8-1C89-47F5-A341-0831FABDD168}" type="presOf" srcId="{63ABD815-C176-4FC3-93CA-4709C557851A}" destId="{D3F599C8-92DD-4CB3-8D37-C0C7BA7F3C66}" srcOrd="0" destOrd="0" presId="urn:microsoft.com/office/officeart/2005/8/layout/orgChart1"/>
    <dgm:cxn modelId="{DCC35AA3-96A9-4707-9484-B3CFA491F213}" srcId="{318011A4-8032-4F60-BCA8-22A588590926}" destId="{B956052E-9C0D-4F9C-A545-2E34A75ADCF5}" srcOrd="2" destOrd="0" parTransId="{D527963F-EC4D-43E6-91AC-BF30FC5CB138}" sibTransId="{2CEFA522-86F9-4FDC-9824-759A82196913}"/>
    <dgm:cxn modelId="{2D515020-F6A7-413F-85A9-2EBDDFBEDE95}" type="presOf" srcId="{B956052E-9C0D-4F9C-A545-2E34A75ADCF5}" destId="{20F9E204-707A-489D-A928-B64C1846E025}" srcOrd="1" destOrd="0" presId="urn:microsoft.com/office/officeart/2005/8/layout/orgChart1"/>
    <dgm:cxn modelId="{6193A762-F9AF-4436-B25D-2CF0FB470010}" type="presOf" srcId="{318011A4-8032-4F60-BCA8-22A588590926}" destId="{AB87EFC5-5A41-4570-A45A-E1C30A44AF55}" srcOrd="1" destOrd="0" presId="urn:microsoft.com/office/officeart/2005/8/layout/orgChart1"/>
    <dgm:cxn modelId="{4A7CE1BA-5B39-4AA7-9B2E-6E01C21CA6C9}" type="presOf" srcId="{9C322422-08E2-47DA-8851-3A077DB66797}" destId="{0D6B5BB6-FBB4-4164-BA7A-98792508DB06}" srcOrd="0" destOrd="0" presId="urn:microsoft.com/office/officeart/2005/8/layout/orgChart1"/>
    <dgm:cxn modelId="{CF70F248-1011-4EC9-98B0-E2594B92E01A}" type="presParOf" srcId="{5ABA06DE-33C8-4AF8-AF25-BEF125B89EE0}" destId="{B2607646-039D-4225-AF7B-5F58F39C459A}" srcOrd="0" destOrd="0" presId="urn:microsoft.com/office/officeart/2005/8/layout/orgChart1"/>
    <dgm:cxn modelId="{D14D51D2-FD45-447B-9899-4C11CE5F50D8}" type="presParOf" srcId="{B2607646-039D-4225-AF7B-5F58F39C459A}" destId="{37652A91-A8E9-4BA5-BDCC-5B1BA7A6F112}" srcOrd="0" destOrd="0" presId="urn:microsoft.com/office/officeart/2005/8/layout/orgChart1"/>
    <dgm:cxn modelId="{93A463A5-FB39-4276-BCC7-2193699B5EEA}" type="presParOf" srcId="{37652A91-A8E9-4BA5-BDCC-5B1BA7A6F112}" destId="{340D4FB4-E4C3-4DBA-9D2A-5C9C9F3CD918}" srcOrd="0" destOrd="0" presId="urn:microsoft.com/office/officeart/2005/8/layout/orgChart1"/>
    <dgm:cxn modelId="{003CABC0-3498-420F-AC0C-DAFCE3552A72}" type="presParOf" srcId="{37652A91-A8E9-4BA5-BDCC-5B1BA7A6F112}" destId="{AB87EFC5-5A41-4570-A45A-E1C30A44AF55}" srcOrd="1" destOrd="0" presId="urn:microsoft.com/office/officeart/2005/8/layout/orgChart1"/>
    <dgm:cxn modelId="{A4715DD8-5CF4-4F45-B4A5-D60D65EAA0F9}" type="presParOf" srcId="{B2607646-039D-4225-AF7B-5F58F39C459A}" destId="{58AD240E-3AFA-46A4-A4B5-A61898C025A1}" srcOrd="1" destOrd="0" presId="urn:microsoft.com/office/officeart/2005/8/layout/orgChart1"/>
    <dgm:cxn modelId="{E2938C77-E9D2-4572-B2BC-498114FAD43C}" type="presParOf" srcId="{58AD240E-3AFA-46A4-A4B5-A61898C025A1}" destId="{DFB5580B-0408-4536-8F2A-05A644053AF5}" srcOrd="0" destOrd="0" presId="urn:microsoft.com/office/officeart/2005/8/layout/orgChart1"/>
    <dgm:cxn modelId="{1EA0DEBA-9496-4977-A2BD-E32FB9D5EB74}" type="presParOf" srcId="{58AD240E-3AFA-46A4-A4B5-A61898C025A1}" destId="{003CF4A6-9C54-45D2-8303-DE5A0676C39A}" srcOrd="1" destOrd="0" presId="urn:microsoft.com/office/officeart/2005/8/layout/orgChart1"/>
    <dgm:cxn modelId="{55EAE2C2-440F-446B-88D0-B0F66080EF01}" type="presParOf" srcId="{003CF4A6-9C54-45D2-8303-DE5A0676C39A}" destId="{73831F60-05EA-40AE-B86D-99ED012B900D}" srcOrd="0" destOrd="0" presId="urn:microsoft.com/office/officeart/2005/8/layout/orgChart1"/>
    <dgm:cxn modelId="{7166C65A-42B7-48E7-81F4-29B8F6020099}" type="presParOf" srcId="{73831F60-05EA-40AE-B86D-99ED012B900D}" destId="{A2D028E5-98E4-44CB-AEE7-3C857094BF9D}" srcOrd="0" destOrd="0" presId="urn:microsoft.com/office/officeart/2005/8/layout/orgChart1"/>
    <dgm:cxn modelId="{E043D9C8-6952-4A70-ABDF-76FD70EF0485}" type="presParOf" srcId="{73831F60-05EA-40AE-B86D-99ED012B900D}" destId="{4F3348AF-A0E1-45BB-B46A-E272EEACD4CA}" srcOrd="1" destOrd="0" presId="urn:microsoft.com/office/officeart/2005/8/layout/orgChart1"/>
    <dgm:cxn modelId="{EED1AA2A-B465-4446-B14A-45A7A6FA336D}" type="presParOf" srcId="{003CF4A6-9C54-45D2-8303-DE5A0676C39A}" destId="{938A0DAA-5A66-46DA-9CD7-F1EB1D44A271}" srcOrd="1" destOrd="0" presId="urn:microsoft.com/office/officeart/2005/8/layout/orgChart1"/>
    <dgm:cxn modelId="{0D43907D-3B53-4EBB-A3DF-F4D428BCD655}" type="presParOf" srcId="{003CF4A6-9C54-45D2-8303-DE5A0676C39A}" destId="{BA6EF927-8721-428A-9276-12BB6E5CB1A1}" srcOrd="2" destOrd="0" presId="urn:microsoft.com/office/officeart/2005/8/layout/orgChart1"/>
    <dgm:cxn modelId="{9D35D69E-C62B-47B1-8FB6-37EB1B50362B}" type="presParOf" srcId="{58AD240E-3AFA-46A4-A4B5-A61898C025A1}" destId="{0D6B5BB6-FBB4-4164-BA7A-98792508DB06}" srcOrd="2" destOrd="0" presId="urn:microsoft.com/office/officeart/2005/8/layout/orgChart1"/>
    <dgm:cxn modelId="{3AFCC627-81B5-474E-B463-F89B0880A242}" type="presParOf" srcId="{58AD240E-3AFA-46A4-A4B5-A61898C025A1}" destId="{530C3678-E526-43D3-91BC-1477E35848AC}" srcOrd="3" destOrd="0" presId="urn:microsoft.com/office/officeart/2005/8/layout/orgChart1"/>
    <dgm:cxn modelId="{C3826B5C-32DB-446E-9C0B-715B906DE290}" type="presParOf" srcId="{530C3678-E526-43D3-91BC-1477E35848AC}" destId="{BDCBDBE1-3FE7-448D-8D1F-9BAFC34BDB49}" srcOrd="0" destOrd="0" presId="urn:microsoft.com/office/officeart/2005/8/layout/orgChart1"/>
    <dgm:cxn modelId="{21F83C6D-98A4-46B8-B35F-E78FCBD5C7C3}" type="presParOf" srcId="{BDCBDBE1-3FE7-448D-8D1F-9BAFC34BDB49}" destId="{D3F599C8-92DD-4CB3-8D37-C0C7BA7F3C66}" srcOrd="0" destOrd="0" presId="urn:microsoft.com/office/officeart/2005/8/layout/orgChart1"/>
    <dgm:cxn modelId="{5F9F3C78-A028-47AA-82B4-C6A6D96E5302}" type="presParOf" srcId="{BDCBDBE1-3FE7-448D-8D1F-9BAFC34BDB49}" destId="{515D7CBA-4DA1-478C-AF04-D131DDF7416B}" srcOrd="1" destOrd="0" presId="urn:microsoft.com/office/officeart/2005/8/layout/orgChart1"/>
    <dgm:cxn modelId="{764FA484-FAFF-4E06-9AFD-D23107F7010F}" type="presParOf" srcId="{530C3678-E526-43D3-91BC-1477E35848AC}" destId="{4CB4D760-7585-4B00-8B99-8DB7C63D270E}" srcOrd="1" destOrd="0" presId="urn:microsoft.com/office/officeart/2005/8/layout/orgChart1"/>
    <dgm:cxn modelId="{5095BE8C-452E-4B09-A498-355D239BFEBB}" type="presParOf" srcId="{530C3678-E526-43D3-91BC-1477E35848AC}" destId="{FF2F6D68-A3C1-4F4E-BE50-53ACE1F69735}" srcOrd="2" destOrd="0" presId="urn:microsoft.com/office/officeart/2005/8/layout/orgChart1"/>
    <dgm:cxn modelId="{9FE3F3D4-5207-4E30-BE42-522F2070A8CA}" type="presParOf" srcId="{58AD240E-3AFA-46A4-A4B5-A61898C025A1}" destId="{DD7D11D3-7AD4-45CF-A151-CC132C4B711D}" srcOrd="4" destOrd="0" presId="urn:microsoft.com/office/officeart/2005/8/layout/orgChart1"/>
    <dgm:cxn modelId="{452C7ECA-FFD6-46CF-B4EA-ABB63569881E}" type="presParOf" srcId="{58AD240E-3AFA-46A4-A4B5-A61898C025A1}" destId="{7363821B-B832-4E50-A9B6-B0BB6B1244AD}" srcOrd="5" destOrd="0" presId="urn:microsoft.com/office/officeart/2005/8/layout/orgChart1"/>
    <dgm:cxn modelId="{8266349B-6D5D-4615-B4EC-9ED5693F5E65}" type="presParOf" srcId="{7363821B-B832-4E50-A9B6-B0BB6B1244AD}" destId="{938C90C2-CE45-4AE2-8AB4-6CC503CBBA90}" srcOrd="0" destOrd="0" presId="urn:microsoft.com/office/officeart/2005/8/layout/orgChart1"/>
    <dgm:cxn modelId="{524C2ED1-B574-415A-A70D-143AA73D7D1C}" type="presParOf" srcId="{938C90C2-CE45-4AE2-8AB4-6CC503CBBA90}" destId="{13127A85-2B07-47F3-AE14-20160EE2CD68}" srcOrd="0" destOrd="0" presId="urn:microsoft.com/office/officeart/2005/8/layout/orgChart1"/>
    <dgm:cxn modelId="{2EA7D909-D5EC-4147-B300-C4FF910C4926}" type="presParOf" srcId="{938C90C2-CE45-4AE2-8AB4-6CC503CBBA90}" destId="{20F9E204-707A-489D-A928-B64C1846E025}" srcOrd="1" destOrd="0" presId="urn:microsoft.com/office/officeart/2005/8/layout/orgChart1"/>
    <dgm:cxn modelId="{E2D69C1E-B3DE-42CB-9FE6-41D0ADB14012}" type="presParOf" srcId="{7363821B-B832-4E50-A9B6-B0BB6B1244AD}" destId="{DC980074-60D9-402E-A584-8121219A2AB0}" srcOrd="1" destOrd="0" presId="urn:microsoft.com/office/officeart/2005/8/layout/orgChart1"/>
    <dgm:cxn modelId="{3D2480CF-3798-4EF0-B364-453CD62BA120}" type="presParOf" srcId="{7363821B-B832-4E50-A9B6-B0BB6B1244AD}" destId="{A7537A8D-8881-4D8E-ABAB-746655982499}" srcOrd="2" destOrd="0" presId="urn:microsoft.com/office/officeart/2005/8/layout/orgChart1"/>
    <dgm:cxn modelId="{633BF0FC-BFA7-4752-8791-7FD5FC87CB6E}" type="presParOf" srcId="{B2607646-039D-4225-AF7B-5F58F39C459A}" destId="{4B54D1E9-9444-4874-B95C-F48D151FFE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7A522-F6F9-4DE2-B332-11997CF35DAE}">
      <dsp:nvSpPr>
        <dsp:cNvPr id="0" name=""/>
        <dsp:cNvSpPr/>
      </dsp:nvSpPr>
      <dsp:spPr>
        <a:xfrm>
          <a:off x="0" y="0"/>
          <a:ext cx="7924800" cy="912600"/>
        </a:xfrm>
        <a:prstGeom prst="roundRect">
          <a:avLst/>
        </a:prstGeom>
        <a:solidFill>
          <a:schemeClr val="bg2">
            <a:lumMod val="90000"/>
            <a:lumOff val="10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baseline="0" smtClean="0"/>
            <a:t>Содержание.</a:t>
          </a:r>
          <a:endParaRPr lang="ru-RU" sz="3900" kern="1200"/>
        </a:p>
      </dsp:txBody>
      <dsp:txXfrm>
        <a:off x="44549" y="44549"/>
        <a:ext cx="7835702" cy="823502"/>
      </dsp:txXfrm>
    </dsp:sp>
    <dsp:sp modelId="{AEE1D55D-CA8E-4378-8A78-5AECC04AF0A0}">
      <dsp:nvSpPr>
        <dsp:cNvPr id="0" name=""/>
        <dsp:cNvSpPr/>
      </dsp:nvSpPr>
      <dsp:spPr>
        <a:xfrm>
          <a:off x="0" y="836711"/>
          <a:ext cx="7924800" cy="912600"/>
        </a:xfrm>
        <a:prstGeom prst="roundRect">
          <a:avLst/>
        </a:prstGeom>
        <a:solidFill>
          <a:schemeClr val="bg2">
            <a:lumMod val="90000"/>
            <a:lumOff val="10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baseline="0" dirty="0" smtClean="0"/>
            <a:t>1. Аннотация проекта                                                               </a:t>
          </a:r>
        </a:p>
      </dsp:txBody>
      <dsp:txXfrm>
        <a:off x="44549" y="881260"/>
        <a:ext cx="7835702" cy="823502"/>
      </dsp:txXfrm>
    </dsp:sp>
    <dsp:sp modelId="{615906A3-9308-4515-9AAB-B6EFCF4D02ED}">
      <dsp:nvSpPr>
        <dsp:cNvPr id="0" name=""/>
        <dsp:cNvSpPr/>
      </dsp:nvSpPr>
      <dsp:spPr>
        <a:xfrm>
          <a:off x="0" y="1700812"/>
          <a:ext cx="7924800" cy="912600"/>
        </a:xfrm>
        <a:prstGeom prst="roundRect">
          <a:avLst/>
        </a:prstGeom>
        <a:solidFill>
          <a:schemeClr val="bg2">
            <a:lumMod val="90000"/>
            <a:lumOff val="10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baseline="0" dirty="0" smtClean="0"/>
            <a:t>2. Введение                                                                              </a:t>
          </a:r>
          <a:endParaRPr lang="ru-RU" sz="3900" kern="1200" dirty="0"/>
        </a:p>
      </dsp:txBody>
      <dsp:txXfrm>
        <a:off x="44549" y="1745361"/>
        <a:ext cx="7835702" cy="823502"/>
      </dsp:txXfrm>
    </dsp:sp>
    <dsp:sp modelId="{B9909DE7-EB11-41DB-9A89-EA4B285E160E}">
      <dsp:nvSpPr>
        <dsp:cNvPr id="0" name=""/>
        <dsp:cNvSpPr/>
      </dsp:nvSpPr>
      <dsp:spPr>
        <a:xfrm>
          <a:off x="0" y="2564905"/>
          <a:ext cx="7924800" cy="912600"/>
        </a:xfrm>
        <a:prstGeom prst="roundRect">
          <a:avLst/>
        </a:prstGeom>
        <a:solidFill>
          <a:schemeClr val="bg2">
            <a:lumMod val="90000"/>
            <a:lumOff val="10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baseline="0" dirty="0" smtClean="0"/>
            <a:t>3. Содержание проекта                                                          </a:t>
          </a:r>
          <a:endParaRPr lang="ru-RU" sz="3900" kern="1200" dirty="0"/>
        </a:p>
      </dsp:txBody>
      <dsp:txXfrm>
        <a:off x="44549" y="2609454"/>
        <a:ext cx="7835702" cy="823502"/>
      </dsp:txXfrm>
    </dsp:sp>
    <dsp:sp modelId="{7A5BB002-AE0B-4783-86BD-780F00E4019B}">
      <dsp:nvSpPr>
        <dsp:cNvPr id="0" name=""/>
        <dsp:cNvSpPr/>
      </dsp:nvSpPr>
      <dsp:spPr>
        <a:xfrm>
          <a:off x="0" y="3403421"/>
          <a:ext cx="7924800" cy="912600"/>
        </a:xfrm>
        <a:prstGeom prst="roundRect">
          <a:avLst/>
        </a:prstGeom>
        <a:solidFill>
          <a:schemeClr val="bg2">
            <a:lumMod val="90000"/>
            <a:lumOff val="10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baseline="0" smtClean="0"/>
            <a:t>4. Заключение </a:t>
          </a:r>
          <a:endParaRPr lang="ru-RU" sz="3900" kern="1200"/>
        </a:p>
      </dsp:txBody>
      <dsp:txXfrm>
        <a:off x="44549" y="3447970"/>
        <a:ext cx="7835702" cy="823502"/>
      </dsp:txXfrm>
    </dsp:sp>
    <dsp:sp modelId="{9752E91B-FFAB-49D3-B803-190359346DE8}">
      <dsp:nvSpPr>
        <dsp:cNvPr id="0" name=""/>
        <dsp:cNvSpPr/>
      </dsp:nvSpPr>
      <dsp:spPr>
        <a:xfrm>
          <a:off x="0" y="4221088"/>
          <a:ext cx="7924800" cy="912600"/>
        </a:xfrm>
        <a:prstGeom prst="roundRect">
          <a:avLst/>
        </a:prstGeom>
        <a:solidFill>
          <a:schemeClr val="bg2">
            <a:lumMod val="90000"/>
            <a:lumOff val="10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baseline="0" dirty="0" smtClean="0"/>
            <a:t>5. Список использованной  литературы                               </a:t>
          </a:r>
          <a:endParaRPr lang="ru-RU" sz="3900" kern="1200" dirty="0"/>
        </a:p>
      </dsp:txBody>
      <dsp:txXfrm>
        <a:off x="44549" y="4265637"/>
        <a:ext cx="7835702" cy="823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D11D3-7AD4-45CF-A151-CC132C4B711D}">
      <dsp:nvSpPr>
        <dsp:cNvPr id="0" name=""/>
        <dsp:cNvSpPr/>
      </dsp:nvSpPr>
      <dsp:spPr>
        <a:xfrm>
          <a:off x="3962400" y="1575029"/>
          <a:ext cx="2774683" cy="1258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305"/>
              </a:lnTo>
              <a:lnTo>
                <a:pt x="2774683" y="1098305"/>
              </a:lnTo>
              <a:lnTo>
                <a:pt x="2774683" y="125879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B5BB6-FBB4-4164-BA7A-98792508DB06}">
      <dsp:nvSpPr>
        <dsp:cNvPr id="0" name=""/>
        <dsp:cNvSpPr/>
      </dsp:nvSpPr>
      <dsp:spPr>
        <a:xfrm>
          <a:off x="3916680" y="1575029"/>
          <a:ext cx="91440" cy="12837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3296"/>
              </a:lnTo>
              <a:lnTo>
                <a:pt x="52277" y="1123296"/>
              </a:lnTo>
              <a:lnTo>
                <a:pt x="52277" y="128378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5580B-0408-4536-8F2A-05A644053AF5}">
      <dsp:nvSpPr>
        <dsp:cNvPr id="0" name=""/>
        <dsp:cNvSpPr/>
      </dsp:nvSpPr>
      <dsp:spPr>
        <a:xfrm>
          <a:off x="1218561" y="1575029"/>
          <a:ext cx="2743838" cy="1257938"/>
        </a:xfrm>
        <a:custGeom>
          <a:avLst/>
          <a:gdLst/>
          <a:ahLst/>
          <a:cxnLst/>
          <a:rect l="0" t="0" r="0" b="0"/>
          <a:pathLst>
            <a:path>
              <a:moveTo>
                <a:pt x="2743838" y="0"/>
              </a:moveTo>
              <a:lnTo>
                <a:pt x="2743838" y="1097450"/>
              </a:lnTo>
              <a:lnTo>
                <a:pt x="0" y="1097450"/>
              </a:lnTo>
              <a:lnTo>
                <a:pt x="0" y="125793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D4FB4-E4C3-4DBA-9D2A-5C9C9F3CD918}">
      <dsp:nvSpPr>
        <dsp:cNvPr id="0" name=""/>
        <dsp:cNvSpPr/>
      </dsp:nvSpPr>
      <dsp:spPr>
        <a:xfrm>
          <a:off x="274474" y="0"/>
          <a:ext cx="7375851" cy="1575029"/>
        </a:xfrm>
        <a:prstGeom prst="rect">
          <a:avLst/>
        </a:prstGeom>
        <a:solidFill>
          <a:schemeClr val="tx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baseline="0" dirty="0" smtClean="0">
              <a:solidFill>
                <a:schemeClr val="bg1"/>
              </a:solidFill>
            </a:rPr>
            <a:t>Эффективным способом решения поставленных задач станет реализация мероприятий по следующим основным направлениям: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274474" y="0"/>
        <a:ext cx="7375851" cy="1575029"/>
      </dsp:txXfrm>
    </dsp:sp>
    <dsp:sp modelId="{A2D028E5-98E4-44CB-AEE7-3C857094BF9D}">
      <dsp:nvSpPr>
        <dsp:cNvPr id="0" name=""/>
        <dsp:cNvSpPr/>
      </dsp:nvSpPr>
      <dsp:spPr>
        <a:xfrm>
          <a:off x="5533" y="2832968"/>
          <a:ext cx="2426055" cy="2277015"/>
        </a:xfrm>
        <a:prstGeom prst="rect">
          <a:avLst/>
        </a:prstGeom>
        <a:solidFill>
          <a:schemeClr val="tx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>
              <a:solidFill>
                <a:schemeClr val="bg1"/>
              </a:solidFill>
            </a:rPr>
            <a:t>Организация мероприятий, приуроченных к великой дате: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5533" y="2832968"/>
        <a:ext cx="2426055" cy="2277015"/>
      </dsp:txXfrm>
    </dsp:sp>
    <dsp:sp modelId="{D3F599C8-92DD-4CB3-8D37-C0C7BA7F3C66}">
      <dsp:nvSpPr>
        <dsp:cNvPr id="0" name=""/>
        <dsp:cNvSpPr/>
      </dsp:nvSpPr>
      <dsp:spPr>
        <a:xfrm>
          <a:off x="2733812" y="2858814"/>
          <a:ext cx="2470289" cy="2228769"/>
        </a:xfrm>
        <a:prstGeom prst="rect">
          <a:avLst/>
        </a:prstGeom>
        <a:solidFill>
          <a:schemeClr val="tx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>
              <a:solidFill>
                <a:schemeClr val="bg1"/>
              </a:solidFill>
            </a:rPr>
            <a:t>Сохранение живой исторической  памяти о войне, трансформации  её в новые эффективные формы.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733812" y="2858814"/>
        <a:ext cx="2470289" cy="2228769"/>
      </dsp:txXfrm>
    </dsp:sp>
    <dsp:sp modelId="{13127A85-2B07-47F3-AE14-20160EE2CD68}">
      <dsp:nvSpPr>
        <dsp:cNvPr id="0" name=""/>
        <dsp:cNvSpPr/>
      </dsp:nvSpPr>
      <dsp:spPr>
        <a:xfrm>
          <a:off x="5549366" y="2833824"/>
          <a:ext cx="2375433" cy="2278742"/>
        </a:xfrm>
        <a:prstGeom prst="rect">
          <a:avLst/>
        </a:prstGeom>
        <a:solidFill>
          <a:schemeClr val="tx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chemeClr val="bg1"/>
              </a:solidFill>
            </a:rPr>
            <a:t>Информационное обеспечение деятельности ветеранов в формировании патриотического воспитания: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5549366" y="2833824"/>
        <a:ext cx="2375433" cy="2278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59C-9CEB-4DE9-BECF-DA5469B86AD8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4FF-8880-477D-826A-47D29CC99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59C-9CEB-4DE9-BECF-DA5469B86AD8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4FF-8880-477D-826A-47D29CC9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59C-9CEB-4DE9-BECF-DA5469B86AD8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4FF-8880-477D-826A-47D29CC9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59C-9CEB-4DE9-BECF-DA5469B86AD8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4FF-8880-477D-826A-47D29CC99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59C-9CEB-4DE9-BECF-DA5469B86AD8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4FF-8880-477D-826A-47D29CC9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59C-9CEB-4DE9-BECF-DA5469B86AD8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4FF-8880-477D-826A-47D29CC9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59C-9CEB-4DE9-BECF-DA5469B86AD8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4FF-8880-477D-826A-47D29CC9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59C-9CEB-4DE9-BECF-DA5469B86AD8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4FF-8880-477D-826A-47D29CC9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59C-9CEB-4DE9-BECF-DA5469B86AD8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4FF-8880-477D-826A-47D29CC9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59C-9CEB-4DE9-BECF-DA5469B86AD8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4FF-8880-477D-826A-47D29CC9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59C-9CEB-4DE9-BECF-DA5469B86AD8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4FF-8880-477D-826A-47D29CC9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6D8859C-9CEB-4DE9-BECF-DA5469B86AD8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E3C44FF-8880-477D-826A-47D29CC99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0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35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272808" cy="5400600"/>
          </a:xfrm>
        </p:spPr>
        <p:txBody>
          <a:bodyPr/>
          <a:lstStyle/>
          <a:p>
            <a:r>
              <a:rPr lang="ru-RU" sz="1400" b="1" dirty="0" smtClean="0"/>
              <a:t>Проект</a:t>
            </a:r>
            <a:r>
              <a:rPr lang="ru-RU" sz="1400" b="1" dirty="0"/>
              <a:t>,  посвящённый   70 – </a:t>
            </a:r>
            <a:r>
              <a:rPr lang="ru-RU" sz="1400" b="1" dirty="0" err="1"/>
              <a:t>летию</a:t>
            </a:r>
            <a:r>
              <a:rPr lang="ru-RU" sz="1400" b="1" dirty="0"/>
              <a:t>  Победы</a:t>
            </a:r>
            <a:br>
              <a:rPr lang="ru-RU" sz="1400" b="1" dirty="0"/>
            </a:br>
            <a:r>
              <a:rPr lang="ru-RU" sz="1400" b="1" dirty="0"/>
              <a:t>в Великой Отечественной  войне.</a:t>
            </a:r>
            <a:br>
              <a:rPr lang="ru-RU" sz="1400" b="1" dirty="0"/>
            </a:br>
            <a:r>
              <a:rPr lang="ru-RU" sz="1800" b="1" dirty="0" smtClean="0"/>
              <a:t> </a:t>
            </a:r>
            <a:br>
              <a:rPr lang="ru-RU" sz="1800" b="1" dirty="0" smtClean="0"/>
            </a:br>
            <a:r>
              <a:rPr lang="ru-RU" sz="1800" b="1" dirty="0" smtClean="0"/>
              <a:t> </a:t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«</a:t>
            </a:r>
            <a:r>
              <a:rPr lang="ru-RU" sz="1800" b="1" dirty="0"/>
              <a:t>Доблесть  бессмертна».</a:t>
            </a:r>
            <a:br>
              <a:rPr lang="ru-RU" sz="1800" b="1" dirty="0"/>
            </a:br>
            <a:r>
              <a:rPr lang="ru-RU" sz="1800" b="1" dirty="0"/>
              <a:t> </a:t>
            </a:r>
            <a:r>
              <a:rPr lang="ru-RU" sz="1800" b="1" dirty="0" smtClean="0"/>
              <a:t> 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400" b="1" dirty="0" smtClean="0"/>
              <a:t>                                                                            Выполнили</a:t>
            </a:r>
            <a:r>
              <a:rPr lang="ru-RU" sz="1400" b="1" dirty="0"/>
              <a:t>:</a:t>
            </a:r>
            <a:br>
              <a:rPr lang="ru-RU" sz="1400" b="1" dirty="0"/>
            </a:br>
            <a:r>
              <a:rPr lang="ru-RU" sz="1400" b="1" dirty="0" smtClean="0"/>
              <a:t>                                          </a:t>
            </a:r>
            <a:r>
              <a:rPr lang="ru-RU" sz="1400" b="1" dirty="0" err="1" smtClean="0"/>
              <a:t>Валл</a:t>
            </a:r>
            <a:r>
              <a:rPr lang="ru-RU" sz="1400" b="1" dirty="0" smtClean="0"/>
              <a:t> </a:t>
            </a:r>
            <a:r>
              <a:rPr lang="ru-RU" sz="1400" b="1" dirty="0"/>
              <a:t>Артём, ученик 12 класса</a:t>
            </a:r>
            <a:br>
              <a:rPr lang="ru-RU" sz="1400" b="1" dirty="0"/>
            </a:br>
            <a:r>
              <a:rPr lang="ru-RU" sz="1400" b="1" dirty="0" smtClean="0"/>
              <a:t>                           Филиппова </a:t>
            </a:r>
            <a:r>
              <a:rPr lang="ru-RU" sz="1400" b="1" dirty="0"/>
              <a:t>Елена, ученица 12 класса</a:t>
            </a:r>
            <a:br>
              <a:rPr lang="ru-RU" sz="1400" b="1" dirty="0"/>
            </a:br>
            <a:r>
              <a:rPr lang="ru-RU" sz="1400" b="1" dirty="0" smtClean="0"/>
              <a:t>                                    Шемякин </a:t>
            </a:r>
            <a:r>
              <a:rPr lang="ru-RU" sz="1400" b="1" dirty="0"/>
              <a:t>Иван, ученик 12 </a:t>
            </a:r>
            <a:r>
              <a:rPr lang="ru-RU" sz="1400" b="1" dirty="0" smtClean="0"/>
              <a:t>класса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200" b="1" dirty="0" smtClean="0"/>
              <a:t>Глазов </a:t>
            </a:r>
            <a:r>
              <a:rPr lang="ru-RU" sz="1200" b="1" dirty="0"/>
              <a:t>2014 г.</a:t>
            </a:r>
            <a:br>
              <a:rPr lang="ru-RU" sz="1200" b="1" dirty="0"/>
            </a:b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579499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70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20" y="-7920"/>
            <a:ext cx="9294732" cy="696531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620688"/>
            <a:ext cx="7924800" cy="5832648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/>
              <a:t>Священна </a:t>
            </a:r>
            <a:r>
              <a:rPr lang="ru-RU" sz="4400" dirty="0"/>
              <a:t>память о народных героях, бессмертен подвиг советского человека, солдата и труженика, в Великой Отечественной войне. </a:t>
            </a:r>
            <a:r>
              <a:rPr lang="ru-RU" sz="4400" b="1" dirty="0"/>
              <a:t>Доблесть героев бессмертна</a:t>
            </a:r>
            <a:r>
              <a:rPr lang="ru-RU" sz="4400" dirty="0"/>
              <a:t>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215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8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4" y="0"/>
            <a:ext cx="9285924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08720"/>
            <a:ext cx="7924800" cy="568863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 </a:t>
            </a:r>
            <a:r>
              <a:rPr lang="ru-RU" sz="5400" dirty="0"/>
              <a:t>В настоящее время особенно актуальной стала задача изучить  героическое  прошлое  нашей страны и  города Глазова.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982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70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16632"/>
            <a:ext cx="7924800" cy="5598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 </a:t>
            </a:r>
            <a:r>
              <a:rPr lang="ru-RU" sz="2800" b="1" dirty="0"/>
              <a:t>СОДЕРЖАНИЕ </a:t>
            </a:r>
            <a:r>
              <a:rPr lang="ru-RU" sz="2800" b="1" dirty="0" smtClean="0"/>
              <a:t>ПРОЕКТА</a:t>
            </a:r>
          </a:p>
          <a:p>
            <a:pPr marL="0" indent="0">
              <a:buNone/>
            </a:pPr>
            <a:endParaRPr lang="ru-RU" sz="2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231312"/>
              </p:ext>
            </p:extLst>
          </p:nvPr>
        </p:nvGraphicFramePr>
        <p:xfrm>
          <a:off x="467545" y="692696"/>
          <a:ext cx="8424935" cy="52565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32452"/>
                <a:gridCol w="2117990"/>
                <a:gridCol w="4674493"/>
              </a:tblGrid>
              <a:tr h="93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Этапы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Продолжительность этапа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Основное содержание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8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Сентябрь-октябрь 2014года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Знакомство с методической литературой, планирование работы.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23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Ноябрь-декабрь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2014 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Активизация работы педагогов и учащихся, внедрение проекта, посвященного 70-летию Великой Победы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1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Январь-май 2015 года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Проведение  мероприятий.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 Конец мая 2015 года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Подведение итогов, анализ эффективности деятельности, обобщение результатов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253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polygon.com/photo/fit/63/9370/50530.jpg.7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37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8"/>
            <a:ext cx="9144000" cy="68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73880176"/>
              </p:ext>
            </p:extLst>
          </p:nvPr>
        </p:nvGraphicFramePr>
        <p:xfrm>
          <a:off x="609600" y="548680"/>
          <a:ext cx="79248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37038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2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6" y="-27384"/>
            <a:ext cx="9180512" cy="68853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620688"/>
            <a:ext cx="792480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Предполагаемые </a:t>
            </a:r>
            <a:r>
              <a:rPr lang="ru-RU" sz="2800" dirty="0"/>
              <a:t>затраты и источники финансирования: </a:t>
            </a:r>
          </a:p>
          <a:p>
            <a:pPr marL="0" indent="0">
              <a:buNone/>
            </a:pPr>
            <a:r>
              <a:rPr lang="ru-RU" sz="2800" dirty="0"/>
              <a:t>Положительная сторона проекта состоит в том, что его осуществление требует минимальных финансовых затрат: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 Установление </a:t>
            </a:r>
            <a:r>
              <a:rPr lang="ru-RU" sz="2800" dirty="0"/>
              <a:t>стенда </a:t>
            </a:r>
            <a:r>
              <a:rPr lang="ru-RU" sz="2800" dirty="0" smtClean="0"/>
              <a:t>– 1000 р;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 </a:t>
            </a:r>
            <a:r>
              <a:rPr lang="ru-RU" sz="2800" dirty="0"/>
              <a:t>И</a:t>
            </a:r>
            <a:r>
              <a:rPr lang="ru-RU" sz="2800" dirty="0" smtClean="0"/>
              <a:t>зготовление </a:t>
            </a:r>
            <a:r>
              <a:rPr lang="ru-RU" sz="2800" dirty="0"/>
              <a:t>фотографий и надписей (фото, аудио и видео архива</a:t>
            </a:r>
            <a:r>
              <a:rPr lang="ru-RU" sz="2800" dirty="0" smtClean="0"/>
              <a:t>)- 1000 р;  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 Издание брошюр – 500 р;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9828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1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620688"/>
            <a:ext cx="7924800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Заключение.</a:t>
            </a:r>
          </a:p>
          <a:p>
            <a:pPr marL="0" indent="0">
              <a:buNone/>
            </a:pPr>
            <a:r>
              <a:rPr lang="ru-RU" sz="2800" b="1" dirty="0"/>
              <a:t>	</a:t>
            </a:r>
            <a:endParaRPr lang="ru-RU" sz="2800" dirty="0"/>
          </a:p>
          <a:p>
            <a:pPr marL="0" indent="0">
              <a:buNone/>
            </a:pPr>
            <a:r>
              <a:rPr lang="ru-RU" sz="3200" dirty="0"/>
              <a:t>Основным результатом проекта будет являться достижение поставленной  цели, которая заключается в том, чтобы помочь подрастающему поколению получить и сохранить бесценное наследие своего героического народа. 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80445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52" b="-7013"/>
          <a:stretch/>
        </p:blipFill>
        <p:spPr>
          <a:xfrm>
            <a:off x="0" y="0"/>
            <a:ext cx="9144000" cy="73894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564904"/>
            <a:ext cx="79248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67122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392"/>
            <a:ext cx="10170367" cy="7848872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712792"/>
              </p:ext>
            </p:extLst>
          </p:nvPr>
        </p:nvGraphicFramePr>
        <p:xfrm>
          <a:off x="611560" y="0"/>
          <a:ext cx="79248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951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99392"/>
            <a:ext cx="9643910" cy="69573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16632"/>
            <a:ext cx="7924800" cy="6624736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Аннотация к проекту.</a:t>
            </a:r>
          </a:p>
          <a:p>
            <a:pPr marL="0" indent="0">
              <a:buNone/>
            </a:pPr>
            <a:r>
              <a:rPr lang="ru-RU" sz="3200" dirty="0"/>
              <a:t>Проект «Доблесть бессмертна» разработан в соответствии с концепцией патриотического воспитания учащихся школы. Он содержит системную работу по формированию нравственных качеств личности учащихся.</a:t>
            </a:r>
          </a:p>
          <a:p>
            <a:pPr marL="0" indent="0">
              <a:buNone/>
            </a:pPr>
            <a:r>
              <a:rPr lang="ru-RU" sz="3200" dirty="0"/>
              <a:t>Проект </a:t>
            </a:r>
            <a:r>
              <a:rPr lang="ru-RU" sz="3200" dirty="0" smtClean="0"/>
              <a:t>позволит </a:t>
            </a:r>
            <a:r>
              <a:rPr lang="ru-RU" sz="3200" dirty="0"/>
              <a:t>более полно осуществить патриотическое воспитание учащихся, привить любовь к своему Отечеству, осознанию священного долга защиты своей Родины.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17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2000"/>
                    </a14:imgEffect>
                    <a14:imgEffect>
                      <a14:brightnessContrast bright="15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260648"/>
            <a:ext cx="7924800" cy="65973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Участники проекта:</a:t>
            </a:r>
            <a:r>
              <a:rPr lang="ru-RU" sz="2000" dirty="0">
                <a:solidFill>
                  <a:schemeClr val="bg1"/>
                </a:solidFill>
              </a:rPr>
              <a:t> учащиеся 10-12 класса, классный руководитель, жители города,  ветераны Великой Отечественной войны.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       </a:t>
            </a:r>
            <a:r>
              <a:rPr lang="ru-RU" sz="2000" b="1" dirty="0">
                <a:solidFill>
                  <a:schemeClr val="bg1"/>
                </a:solidFill>
              </a:rPr>
              <a:t>По продолжительности выполнения:</a:t>
            </a:r>
            <a:r>
              <a:rPr lang="ru-RU" sz="2000" dirty="0">
                <a:solidFill>
                  <a:schemeClr val="bg1"/>
                </a:solidFill>
              </a:rPr>
              <a:t> 2014- 2015 учебный год.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       Основной целью проекта является: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1. Воспитание личности гражданина-патриота, способного встать на защиту государственных интересов страны. Привлечение внимания подрастающего поколения и общественности к истории Великой Отечественной войны.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2. Вовлечения учащихся в социально-значимую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452873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brightnessContrast bright="-20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692696"/>
            <a:ext cx="79248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Задачи:</a:t>
            </a:r>
            <a:endParaRPr lang="ru-RU" sz="3200" dirty="0"/>
          </a:p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изучить  героическое  прошлое  нашей страны и города Глазова;                                     обучить учащихся  основам поисковой деятельности;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воспитывать у учащихся уважительное отношение к ветеранам Великой Отечественной войны.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676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2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6624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Ожидаемые результаты: 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/>
              <a:t>С</a:t>
            </a:r>
            <a:r>
              <a:rPr lang="ru-RU" sz="3200" dirty="0" smtClean="0"/>
              <a:t>оздание </a:t>
            </a:r>
            <a:r>
              <a:rPr lang="ru-RU" sz="3200" dirty="0"/>
              <a:t>архива аудио и видеоматериалов о </a:t>
            </a:r>
            <a:r>
              <a:rPr lang="ru-RU" sz="3200" dirty="0" err="1"/>
              <a:t>ВОв</a:t>
            </a:r>
            <a:r>
              <a:rPr lang="ru-RU" sz="32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/>
              <a:t>У</a:t>
            </a:r>
            <a:r>
              <a:rPr lang="ru-RU" sz="3200" dirty="0" smtClean="0"/>
              <a:t>становка </a:t>
            </a:r>
            <a:r>
              <a:rPr lang="ru-RU" sz="3200" dirty="0"/>
              <a:t>стенда патриотического содержания в школе;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/>
              <a:t>Д</a:t>
            </a:r>
            <a:r>
              <a:rPr lang="ru-RU" sz="3200" dirty="0" smtClean="0"/>
              <a:t>ля </a:t>
            </a:r>
            <a:r>
              <a:rPr lang="ru-RU" sz="3200" dirty="0"/>
              <a:t>привлечения внимания к патриотической истории города Глазова; издание брошюр;</a:t>
            </a:r>
          </a:p>
          <a:p>
            <a:pPr>
              <a:buFont typeface="Wingdings" pitchFamily="2" charset="2"/>
              <a:buChar char="Ø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64045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51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83" y="0"/>
            <a:ext cx="9217024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/>
              <a:t>Введение.</a:t>
            </a:r>
          </a:p>
          <a:p>
            <a:pPr marL="0" indent="0">
              <a:buNone/>
            </a:pPr>
            <a:r>
              <a:rPr lang="ru-RU" sz="3200" dirty="0"/>
              <a:t>Война – это миллионы  погибших,  это море крови и слёз. 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В период  войны из  г. Глазова   и </a:t>
            </a:r>
            <a:r>
              <a:rPr lang="ru-RU" sz="3200" dirty="0" err="1"/>
              <a:t>Глазовского</a:t>
            </a:r>
            <a:r>
              <a:rPr lang="ru-RU" sz="3200" dirty="0"/>
              <a:t> района  находилось  на военной службе  около  15 – 16  тысяч человек,  почти  все трудоспособное  мужское население. Из них погибли в бою за Родину  - 7642 человека. 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81609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66225458"/>
              </p:ext>
            </p:extLst>
          </p:nvPr>
        </p:nvGraphicFramePr>
        <p:xfrm>
          <a:off x="0" y="0"/>
          <a:ext cx="932452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6718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23294479"/>
              </p:ext>
            </p:extLst>
          </p:nvPr>
        </p:nvGraphicFramePr>
        <p:xfrm>
          <a:off x="-108520" y="0"/>
          <a:ext cx="925252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6497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310</TotalTime>
  <Words>488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Горизонт</vt:lpstr>
      <vt:lpstr>Проект,  посвящённый   70 – летию  Победы в Великой Отечественной  войне.        «Доблесть  бессмертна».                                                                                    Выполнили:                                           Валл Артём, ученик 12 класса                            Филиппова Елена, ученица 12 класса                                     Шемякин Иван, ученик 12 класса     Глазов 2014 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Глазов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Проект,  посвящённый   70 – летию  Победы в Великой Отечественной  войне.     «Доблесть  бессмертна».                                                                                  Выполнили:                                           Валл Артём, ученик 12 класса                            Филиппова Елена, ученица 12 класса                                     Шемякин Иван, ученик 12 класса     Глазов 2014 г.</dc:title>
  <dc:creator>FaKa</dc:creator>
  <cp:lastModifiedBy>FaKa</cp:lastModifiedBy>
  <cp:revision>28</cp:revision>
  <dcterms:created xsi:type="dcterms:W3CDTF">2014-11-04T18:49:20Z</dcterms:created>
  <dcterms:modified xsi:type="dcterms:W3CDTF">2014-11-28T13:54:02Z</dcterms:modified>
</cp:coreProperties>
</file>